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82" r:id="rId11"/>
    <p:sldId id="266" r:id="rId12"/>
    <p:sldId id="274" r:id="rId13"/>
    <p:sldId id="267" r:id="rId14"/>
    <p:sldId id="268" r:id="rId15"/>
    <p:sldId id="270" r:id="rId16"/>
    <p:sldId id="275" r:id="rId17"/>
    <p:sldId id="276" r:id="rId18"/>
    <p:sldId id="277" r:id="rId19"/>
    <p:sldId id="278" r:id="rId20"/>
    <p:sldId id="281" r:id="rId21"/>
    <p:sldId id="269" r:id="rId22"/>
    <p:sldId id="271" r:id="rId23"/>
    <p:sldId id="272" r:id="rId24"/>
    <p:sldId id="280" r:id="rId25"/>
    <p:sldId id="283" r:id="rId26"/>
    <p:sldId id="27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5" autoAdjust="0"/>
    <p:restoredTop sz="94541"/>
  </p:normalViewPr>
  <p:slideViewPr>
    <p:cSldViewPr snapToGrid="0">
      <p:cViewPr varScale="1">
        <p:scale>
          <a:sx n="124" d="100"/>
          <a:sy n="124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BBBDB-48E2-4CB8-8879-5722A993EFC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53ECE4-5E18-42A4-BDB5-8031229AF85D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DAD5F5A1-3238-443A-AF69-41BFDB52DBFD}" type="parTrans" cxnId="{1921EEB1-F8D4-4C99-B55B-5A7109442BC7}">
      <dgm:prSet/>
      <dgm:spPr/>
      <dgm:t>
        <a:bodyPr/>
        <a:lstStyle/>
        <a:p>
          <a:endParaRPr lang="en-US"/>
        </a:p>
      </dgm:t>
    </dgm:pt>
    <dgm:pt modelId="{70DBA797-7687-4206-8642-BB1AC356B85C}" type="sibTrans" cxnId="{1921EEB1-F8D4-4C99-B55B-5A7109442BC7}">
      <dgm:prSet/>
      <dgm:spPr/>
      <dgm:t>
        <a:bodyPr/>
        <a:lstStyle/>
        <a:p>
          <a:endParaRPr lang="en-US"/>
        </a:p>
      </dgm:t>
    </dgm:pt>
    <dgm:pt modelId="{090689D7-004B-4CC6-89E8-6A24CE56D786}">
      <dgm:prSet phldrT="[Text]"/>
      <dgm:spPr/>
      <dgm:t>
        <a:bodyPr/>
        <a:lstStyle/>
        <a:p>
          <a:r>
            <a:rPr lang="en-US" dirty="0"/>
            <a:t>Unsupervised Learning</a:t>
          </a:r>
        </a:p>
      </dgm:t>
    </dgm:pt>
    <dgm:pt modelId="{F95D24C8-9F1C-4271-B788-D78528BD8DCD}" type="parTrans" cxnId="{D7D2B28F-FA5A-4E24-B732-81B80B169939}">
      <dgm:prSet/>
      <dgm:spPr/>
      <dgm:t>
        <a:bodyPr/>
        <a:lstStyle/>
        <a:p>
          <a:endParaRPr lang="en-US"/>
        </a:p>
      </dgm:t>
    </dgm:pt>
    <dgm:pt modelId="{FF7E3F66-4668-486C-9C0E-B240EEB6DF2D}" type="sibTrans" cxnId="{D7D2B28F-FA5A-4E24-B732-81B80B169939}">
      <dgm:prSet/>
      <dgm:spPr/>
      <dgm:t>
        <a:bodyPr/>
        <a:lstStyle/>
        <a:p>
          <a:endParaRPr lang="en-US"/>
        </a:p>
      </dgm:t>
    </dgm:pt>
    <dgm:pt modelId="{1B580413-B40A-4CF6-8587-E6B1FEE0EE06}" type="asst">
      <dgm:prSet/>
      <dgm:spPr/>
      <dgm:t>
        <a:bodyPr/>
        <a:lstStyle/>
        <a:p>
          <a:r>
            <a:rPr lang="en-US" dirty="0"/>
            <a:t>Supervised Learning </a:t>
          </a:r>
        </a:p>
      </dgm:t>
    </dgm:pt>
    <dgm:pt modelId="{6FD54A63-7FF0-40CE-AED6-C9C60D906DEF}" type="parTrans" cxnId="{897A8A87-5F62-4192-8DF4-FFAC6C1623B3}">
      <dgm:prSet/>
      <dgm:spPr/>
      <dgm:t>
        <a:bodyPr/>
        <a:lstStyle/>
        <a:p>
          <a:endParaRPr lang="en-US"/>
        </a:p>
      </dgm:t>
    </dgm:pt>
    <dgm:pt modelId="{297FB63B-7B60-4995-B00C-81BA0782DC1E}" type="sibTrans" cxnId="{897A8A87-5F62-4192-8DF4-FFAC6C1623B3}">
      <dgm:prSet/>
      <dgm:spPr/>
      <dgm:t>
        <a:bodyPr/>
        <a:lstStyle/>
        <a:p>
          <a:endParaRPr lang="en-US"/>
        </a:p>
      </dgm:t>
    </dgm:pt>
    <dgm:pt modelId="{266CEA10-2EFA-41F6-A39B-B6391C465611}">
      <dgm:prSet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477B79A4-2B41-4247-81B6-01F670190A30}" type="parTrans" cxnId="{B6673077-05B7-4025-81F0-F2A27E40E780}">
      <dgm:prSet/>
      <dgm:spPr/>
      <dgm:t>
        <a:bodyPr/>
        <a:lstStyle/>
        <a:p>
          <a:endParaRPr lang="en-US"/>
        </a:p>
      </dgm:t>
    </dgm:pt>
    <dgm:pt modelId="{03CD26E3-47E8-4AB2-9962-FBD0ED166D2E}" type="sibTrans" cxnId="{B6673077-05B7-4025-81F0-F2A27E40E780}">
      <dgm:prSet/>
      <dgm:spPr/>
      <dgm:t>
        <a:bodyPr/>
        <a:lstStyle/>
        <a:p>
          <a:endParaRPr lang="en-US"/>
        </a:p>
      </dgm:t>
    </dgm:pt>
    <dgm:pt modelId="{9821D009-1FAE-4E09-A9E9-5386CD00213C}" type="pres">
      <dgm:prSet presAssocID="{83DBBBDB-48E2-4CB8-8879-5722A993EFC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4BF0C83-378F-44AC-B0F6-E438EB1B2F49}" type="pres">
      <dgm:prSet presAssocID="{1B53ECE4-5E18-42A4-BDB5-8031229AF85D}" presName="root1" presStyleCnt="0"/>
      <dgm:spPr/>
    </dgm:pt>
    <dgm:pt modelId="{B55B0BE8-D282-4B77-A440-E79D97AC88B9}" type="pres">
      <dgm:prSet presAssocID="{1B53ECE4-5E18-42A4-BDB5-8031229AF85D}" presName="LevelOneTextNode" presStyleLbl="node0" presStyleIdx="0" presStyleCnt="1">
        <dgm:presLayoutVars>
          <dgm:chPref val="3"/>
        </dgm:presLayoutVars>
      </dgm:prSet>
      <dgm:spPr/>
    </dgm:pt>
    <dgm:pt modelId="{5F26C5D7-628E-47DB-AE35-3DFBAC74EB0B}" type="pres">
      <dgm:prSet presAssocID="{1B53ECE4-5E18-42A4-BDB5-8031229AF85D}" presName="level2hierChild" presStyleCnt="0"/>
      <dgm:spPr/>
    </dgm:pt>
    <dgm:pt modelId="{E3CEC486-8FA4-4351-B832-8DF2756675EA}" type="pres">
      <dgm:prSet presAssocID="{6FD54A63-7FF0-40CE-AED6-C9C60D906DEF}" presName="conn2-1" presStyleLbl="parChTrans1D2" presStyleIdx="0" presStyleCnt="3"/>
      <dgm:spPr/>
    </dgm:pt>
    <dgm:pt modelId="{D6A34B5E-7043-4E4A-892F-2428D9E2E449}" type="pres">
      <dgm:prSet presAssocID="{6FD54A63-7FF0-40CE-AED6-C9C60D906DEF}" presName="connTx" presStyleLbl="parChTrans1D2" presStyleIdx="0" presStyleCnt="3"/>
      <dgm:spPr/>
    </dgm:pt>
    <dgm:pt modelId="{6B1F97D5-BC74-4EE9-BA35-5B4F30AC3A65}" type="pres">
      <dgm:prSet presAssocID="{1B580413-B40A-4CF6-8587-E6B1FEE0EE06}" presName="root2" presStyleCnt="0"/>
      <dgm:spPr/>
    </dgm:pt>
    <dgm:pt modelId="{F6CD18E4-84CE-4086-9B82-08ABF75C7897}" type="pres">
      <dgm:prSet presAssocID="{1B580413-B40A-4CF6-8587-E6B1FEE0EE06}" presName="LevelTwoTextNode" presStyleLbl="asst1" presStyleIdx="0" presStyleCnt="1">
        <dgm:presLayoutVars>
          <dgm:chPref val="3"/>
        </dgm:presLayoutVars>
      </dgm:prSet>
      <dgm:spPr/>
    </dgm:pt>
    <dgm:pt modelId="{A4D8F70B-4157-41F3-9414-33457BBD3F15}" type="pres">
      <dgm:prSet presAssocID="{1B580413-B40A-4CF6-8587-E6B1FEE0EE06}" presName="level3hierChild" presStyleCnt="0"/>
      <dgm:spPr/>
    </dgm:pt>
    <dgm:pt modelId="{43382EA2-3B76-46A1-AC8B-D2E3C90C04AE}" type="pres">
      <dgm:prSet presAssocID="{F95D24C8-9F1C-4271-B788-D78528BD8DCD}" presName="conn2-1" presStyleLbl="parChTrans1D2" presStyleIdx="1" presStyleCnt="3"/>
      <dgm:spPr/>
    </dgm:pt>
    <dgm:pt modelId="{9EBCB38D-D14D-46A2-A232-E05BA8A6BBB6}" type="pres">
      <dgm:prSet presAssocID="{F95D24C8-9F1C-4271-B788-D78528BD8DCD}" presName="connTx" presStyleLbl="parChTrans1D2" presStyleIdx="1" presStyleCnt="3"/>
      <dgm:spPr/>
    </dgm:pt>
    <dgm:pt modelId="{34223143-8EB5-41BC-85CF-CFEE1AC0254F}" type="pres">
      <dgm:prSet presAssocID="{090689D7-004B-4CC6-89E8-6A24CE56D786}" presName="root2" presStyleCnt="0"/>
      <dgm:spPr/>
    </dgm:pt>
    <dgm:pt modelId="{218FF491-2398-448C-9300-C7B5288F542A}" type="pres">
      <dgm:prSet presAssocID="{090689D7-004B-4CC6-89E8-6A24CE56D786}" presName="LevelTwoTextNode" presStyleLbl="node2" presStyleIdx="0" presStyleCnt="2">
        <dgm:presLayoutVars>
          <dgm:chPref val="3"/>
        </dgm:presLayoutVars>
      </dgm:prSet>
      <dgm:spPr/>
    </dgm:pt>
    <dgm:pt modelId="{0BBFCE92-E542-4B1F-90BC-6A7BAE5DF760}" type="pres">
      <dgm:prSet presAssocID="{090689D7-004B-4CC6-89E8-6A24CE56D786}" presName="level3hierChild" presStyleCnt="0"/>
      <dgm:spPr/>
    </dgm:pt>
    <dgm:pt modelId="{A3CCBA7C-69F1-462F-9B14-4EBF6858A5D8}" type="pres">
      <dgm:prSet presAssocID="{477B79A4-2B41-4247-81B6-01F670190A30}" presName="conn2-1" presStyleLbl="parChTrans1D2" presStyleIdx="2" presStyleCnt="3"/>
      <dgm:spPr/>
    </dgm:pt>
    <dgm:pt modelId="{534E87D6-399F-4B5D-998B-E5CD063C968C}" type="pres">
      <dgm:prSet presAssocID="{477B79A4-2B41-4247-81B6-01F670190A30}" presName="connTx" presStyleLbl="parChTrans1D2" presStyleIdx="2" presStyleCnt="3"/>
      <dgm:spPr/>
    </dgm:pt>
    <dgm:pt modelId="{B10F81A7-CF04-4ECF-B77D-5786D1ABED28}" type="pres">
      <dgm:prSet presAssocID="{266CEA10-2EFA-41F6-A39B-B6391C465611}" presName="root2" presStyleCnt="0"/>
      <dgm:spPr/>
    </dgm:pt>
    <dgm:pt modelId="{72D6D7D1-D40B-4B9B-8688-D4C110FE5841}" type="pres">
      <dgm:prSet presAssocID="{266CEA10-2EFA-41F6-A39B-B6391C465611}" presName="LevelTwoTextNode" presStyleLbl="node2" presStyleIdx="1" presStyleCnt="2">
        <dgm:presLayoutVars>
          <dgm:chPref val="3"/>
        </dgm:presLayoutVars>
      </dgm:prSet>
      <dgm:spPr/>
    </dgm:pt>
    <dgm:pt modelId="{E99E04D8-BBD0-4F9C-8FD5-6A58E24FA53A}" type="pres">
      <dgm:prSet presAssocID="{266CEA10-2EFA-41F6-A39B-B6391C465611}" presName="level3hierChild" presStyleCnt="0"/>
      <dgm:spPr/>
    </dgm:pt>
  </dgm:ptLst>
  <dgm:cxnLst>
    <dgm:cxn modelId="{9304F227-61A5-4DF5-A919-C30669626597}" type="presOf" srcId="{1B580413-B40A-4CF6-8587-E6B1FEE0EE06}" destId="{F6CD18E4-84CE-4086-9B82-08ABF75C7897}" srcOrd="0" destOrd="0" presId="urn:microsoft.com/office/officeart/2005/8/layout/hierarchy2"/>
    <dgm:cxn modelId="{B29A6839-FDFB-4AB3-B4F0-93CF47B46D27}" type="presOf" srcId="{477B79A4-2B41-4247-81B6-01F670190A30}" destId="{534E87D6-399F-4B5D-998B-E5CD063C968C}" srcOrd="1" destOrd="0" presId="urn:microsoft.com/office/officeart/2005/8/layout/hierarchy2"/>
    <dgm:cxn modelId="{D67E4D51-29B4-4EC1-BFBC-FF7A5389ECEA}" type="presOf" srcId="{F95D24C8-9F1C-4271-B788-D78528BD8DCD}" destId="{9EBCB38D-D14D-46A2-A232-E05BA8A6BBB6}" srcOrd="1" destOrd="0" presId="urn:microsoft.com/office/officeart/2005/8/layout/hierarchy2"/>
    <dgm:cxn modelId="{E642B955-97FB-4AF5-B68B-4C68787DA03D}" type="presOf" srcId="{6FD54A63-7FF0-40CE-AED6-C9C60D906DEF}" destId="{D6A34B5E-7043-4E4A-892F-2428D9E2E449}" srcOrd="1" destOrd="0" presId="urn:microsoft.com/office/officeart/2005/8/layout/hierarchy2"/>
    <dgm:cxn modelId="{4286B05D-3999-4A93-878D-7C0D75792C44}" type="presOf" srcId="{6FD54A63-7FF0-40CE-AED6-C9C60D906DEF}" destId="{E3CEC486-8FA4-4351-B832-8DF2756675EA}" srcOrd="0" destOrd="0" presId="urn:microsoft.com/office/officeart/2005/8/layout/hierarchy2"/>
    <dgm:cxn modelId="{B6673077-05B7-4025-81F0-F2A27E40E780}" srcId="{1B53ECE4-5E18-42A4-BDB5-8031229AF85D}" destId="{266CEA10-2EFA-41F6-A39B-B6391C465611}" srcOrd="2" destOrd="0" parTransId="{477B79A4-2B41-4247-81B6-01F670190A30}" sibTransId="{03CD26E3-47E8-4AB2-9962-FBD0ED166D2E}"/>
    <dgm:cxn modelId="{897A8A87-5F62-4192-8DF4-FFAC6C1623B3}" srcId="{1B53ECE4-5E18-42A4-BDB5-8031229AF85D}" destId="{1B580413-B40A-4CF6-8587-E6B1FEE0EE06}" srcOrd="0" destOrd="0" parTransId="{6FD54A63-7FF0-40CE-AED6-C9C60D906DEF}" sibTransId="{297FB63B-7B60-4995-B00C-81BA0782DC1E}"/>
    <dgm:cxn modelId="{D7D2B28F-FA5A-4E24-B732-81B80B169939}" srcId="{1B53ECE4-5E18-42A4-BDB5-8031229AF85D}" destId="{090689D7-004B-4CC6-89E8-6A24CE56D786}" srcOrd="1" destOrd="0" parTransId="{F95D24C8-9F1C-4271-B788-D78528BD8DCD}" sibTransId="{FF7E3F66-4668-486C-9C0E-B240EEB6DF2D}"/>
    <dgm:cxn modelId="{BFCA209C-8FCF-48B6-A3EA-634AEFB92A11}" type="presOf" srcId="{090689D7-004B-4CC6-89E8-6A24CE56D786}" destId="{218FF491-2398-448C-9300-C7B5288F542A}" srcOrd="0" destOrd="0" presId="urn:microsoft.com/office/officeart/2005/8/layout/hierarchy2"/>
    <dgm:cxn modelId="{4ACCD89C-9A93-48C9-AFFA-D555750FFC46}" type="presOf" srcId="{477B79A4-2B41-4247-81B6-01F670190A30}" destId="{A3CCBA7C-69F1-462F-9B14-4EBF6858A5D8}" srcOrd="0" destOrd="0" presId="urn:microsoft.com/office/officeart/2005/8/layout/hierarchy2"/>
    <dgm:cxn modelId="{320CA1AF-A2F3-4A1D-A464-74FA363BD2F2}" type="presOf" srcId="{1B53ECE4-5E18-42A4-BDB5-8031229AF85D}" destId="{B55B0BE8-D282-4B77-A440-E79D97AC88B9}" srcOrd="0" destOrd="0" presId="urn:microsoft.com/office/officeart/2005/8/layout/hierarchy2"/>
    <dgm:cxn modelId="{1921EEB1-F8D4-4C99-B55B-5A7109442BC7}" srcId="{83DBBBDB-48E2-4CB8-8879-5722A993EFC8}" destId="{1B53ECE4-5E18-42A4-BDB5-8031229AF85D}" srcOrd="0" destOrd="0" parTransId="{DAD5F5A1-3238-443A-AF69-41BFDB52DBFD}" sibTransId="{70DBA797-7687-4206-8642-BB1AC356B85C}"/>
    <dgm:cxn modelId="{40F9E8BD-0ED5-4209-9477-C4A81501F033}" type="presOf" srcId="{83DBBBDB-48E2-4CB8-8879-5722A993EFC8}" destId="{9821D009-1FAE-4E09-A9E9-5386CD00213C}" srcOrd="0" destOrd="0" presId="urn:microsoft.com/office/officeart/2005/8/layout/hierarchy2"/>
    <dgm:cxn modelId="{FD1C4EE5-40AB-4AC1-A593-58578627AA8C}" type="presOf" srcId="{F95D24C8-9F1C-4271-B788-D78528BD8DCD}" destId="{43382EA2-3B76-46A1-AC8B-D2E3C90C04AE}" srcOrd="0" destOrd="0" presId="urn:microsoft.com/office/officeart/2005/8/layout/hierarchy2"/>
    <dgm:cxn modelId="{D50687FB-56C0-4C40-AD56-0DCC28930DCF}" type="presOf" srcId="{266CEA10-2EFA-41F6-A39B-B6391C465611}" destId="{72D6D7D1-D40B-4B9B-8688-D4C110FE5841}" srcOrd="0" destOrd="0" presId="urn:microsoft.com/office/officeart/2005/8/layout/hierarchy2"/>
    <dgm:cxn modelId="{A97C3BA0-464E-4130-A34E-959520B8878A}" type="presParOf" srcId="{9821D009-1FAE-4E09-A9E9-5386CD00213C}" destId="{D4BF0C83-378F-44AC-B0F6-E438EB1B2F49}" srcOrd="0" destOrd="0" presId="urn:microsoft.com/office/officeart/2005/8/layout/hierarchy2"/>
    <dgm:cxn modelId="{C3F5669B-BFBB-4981-BE8A-66B678941B21}" type="presParOf" srcId="{D4BF0C83-378F-44AC-B0F6-E438EB1B2F49}" destId="{B55B0BE8-D282-4B77-A440-E79D97AC88B9}" srcOrd="0" destOrd="0" presId="urn:microsoft.com/office/officeart/2005/8/layout/hierarchy2"/>
    <dgm:cxn modelId="{B3F87BDA-16A5-4919-8A69-AACD8879D67B}" type="presParOf" srcId="{D4BF0C83-378F-44AC-B0F6-E438EB1B2F49}" destId="{5F26C5D7-628E-47DB-AE35-3DFBAC74EB0B}" srcOrd="1" destOrd="0" presId="urn:microsoft.com/office/officeart/2005/8/layout/hierarchy2"/>
    <dgm:cxn modelId="{D24C183E-4EC9-4879-80EC-4898EFF26001}" type="presParOf" srcId="{5F26C5D7-628E-47DB-AE35-3DFBAC74EB0B}" destId="{E3CEC486-8FA4-4351-B832-8DF2756675EA}" srcOrd="0" destOrd="0" presId="urn:microsoft.com/office/officeart/2005/8/layout/hierarchy2"/>
    <dgm:cxn modelId="{FA5B2017-6A2D-4008-9D09-BF5813C2B7BB}" type="presParOf" srcId="{E3CEC486-8FA4-4351-B832-8DF2756675EA}" destId="{D6A34B5E-7043-4E4A-892F-2428D9E2E449}" srcOrd="0" destOrd="0" presId="urn:microsoft.com/office/officeart/2005/8/layout/hierarchy2"/>
    <dgm:cxn modelId="{8B480E45-730B-4E33-9A52-19C576BB2614}" type="presParOf" srcId="{5F26C5D7-628E-47DB-AE35-3DFBAC74EB0B}" destId="{6B1F97D5-BC74-4EE9-BA35-5B4F30AC3A65}" srcOrd="1" destOrd="0" presId="urn:microsoft.com/office/officeart/2005/8/layout/hierarchy2"/>
    <dgm:cxn modelId="{0A79A7FD-E390-4F11-AB27-A2AEDD40634A}" type="presParOf" srcId="{6B1F97D5-BC74-4EE9-BA35-5B4F30AC3A65}" destId="{F6CD18E4-84CE-4086-9B82-08ABF75C7897}" srcOrd="0" destOrd="0" presId="urn:microsoft.com/office/officeart/2005/8/layout/hierarchy2"/>
    <dgm:cxn modelId="{30662DA7-ADEE-4B4D-8BD6-941EB65C53DC}" type="presParOf" srcId="{6B1F97D5-BC74-4EE9-BA35-5B4F30AC3A65}" destId="{A4D8F70B-4157-41F3-9414-33457BBD3F15}" srcOrd="1" destOrd="0" presId="urn:microsoft.com/office/officeart/2005/8/layout/hierarchy2"/>
    <dgm:cxn modelId="{90477119-02A2-42E3-B3E1-7268883C4CF2}" type="presParOf" srcId="{5F26C5D7-628E-47DB-AE35-3DFBAC74EB0B}" destId="{43382EA2-3B76-46A1-AC8B-D2E3C90C04AE}" srcOrd="2" destOrd="0" presId="urn:microsoft.com/office/officeart/2005/8/layout/hierarchy2"/>
    <dgm:cxn modelId="{C6AE74D6-65CA-40FD-BABD-51A72C8877C1}" type="presParOf" srcId="{43382EA2-3B76-46A1-AC8B-D2E3C90C04AE}" destId="{9EBCB38D-D14D-46A2-A232-E05BA8A6BBB6}" srcOrd="0" destOrd="0" presId="urn:microsoft.com/office/officeart/2005/8/layout/hierarchy2"/>
    <dgm:cxn modelId="{24157FBD-1D1F-4161-8B18-B316F56A6025}" type="presParOf" srcId="{5F26C5D7-628E-47DB-AE35-3DFBAC74EB0B}" destId="{34223143-8EB5-41BC-85CF-CFEE1AC0254F}" srcOrd="3" destOrd="0" presId="urn:microsoft.com/office/officeart/2005/8/layout/hierarchy2"/>
    <dgm:cxn modelId="{9DC6AD1C-E829-48E9-9EB7-EAE530FA7748}" type="presParOf" srcId="{34223143-8EB5-41BC-85CF-CFEE1AC0254F}" destId="{218FF491-2398-448C-9300-C7B5288F542A}" srcOrd="0" destOrd="0" presId="urn:microsoft.com/office/officeart/2005/8/layout/hierarchy2"/>
    <dgm:cxn modelId="{B60D131D-980B-477B-A28A-A4D6D6303F97}" type="presParOf" srcId="{34223143-8EB5-41BC-85CF-CFEE1AC0254F}" destId="{0BBFCE92-E542-4B1F-90BC-6A7BAE5DF760}" srcOrd="1" destOrd="0" presId="urn:microsoft.com/office/officeart/2005/8/layout/hierarchy2"/>
    <dgm:cxn modelId="{5DE34415-5FDD-4012-A450-652BF5EBC1B2}" type="presParOf" srcId="{5F26C5D7-628E-47DB-AE35-3DFBAC74EB0B}" destId="{A3CCBA7C-69F1-462F-9B14-4EBF6858A5D8}" srcOrd="4" destOrd="0" presId="urn:microsoft.com/office/officeart/2005/8/layout/hierarchy2"/>
    <dgm:cxn modelId="{8E70B7F6-6358-43C4-B1D2-CAAE0893DAE9}" type="presParOf" srcId="{A3CCBA7C-69F1-462F-9B14-4EBF6858A5D8}" destId="{534E87D6-399F-4B5D-998B-E5CD063C968C}" srcOrd="0" destOrd="0" presId="urn:microsoft.com/office/officeart/2005/8/layout/hierarchy2"/>
    <dgm:cxn modelId="{CEEB7D9B-B199-4EA0-8336-E7A7B4653774}" type="presParOf" srcId="{5F26C5D7-628E-47DB-AE35-3DFBAC74EB0B}" destId="{B10F81A7-CF04-4ECF-B77D-5786D1ABED28}" srcOrd="5" destOrd="0" presId="urn:microsoft.com/office/officeart/2005/8/layout/hierarchy2"/>
    <dgm:cxn modelId="{8B092FA0-DB5C-4D67-A195-622EFD434A15}" type="presParOf" srcId="{B10F81A7-CF04-4ECF-B77D-5786D1ABED28}" destId="{72D6D7D1-D40B-4B9B-8688-D4C110FE5841}" srcOrd="0" destOrd="0" presId="urn:microsoft.com/office/officeart/2005/8/layout/hierarchy2"/>
    <dgm:cxn modelId="{ABF6EAC7-D41E-4E23-8607-EC811C4911D9}" type="presParOf" srcId="{B10F81A7-CF04-4ECF-B77D-5786D1ABED28}" destId="{E99E04D8-BBD0-4F9C-8FD5-6A58E24FA53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0D76FD-9E1B-4E27-853E-2CA4C83E5EB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7B9FB005-157F-46FF-8567-9880A37492F4}">
      <dgm:prSet phldrT="[Text]"/>
      <dgm:spPr/>
      <dgm:t>
        <a:bodyPr/>
        <a:lstStyle/>
        <a:p>
          <a:r>
            <a:rPr lang="en-US" dirty="0"/>
            <a:t>Cat</a:t>
          </a:r>
        </a:p>
      </dgm:t>
    </dgm:pt>
    <dgm:pt modelId="{D26027DC-982A-45D9-BC4F-6E951A47C2DB}" type="parTrans" cxnId="{916403D5-4A6A-416E-9E8F-451562039109}">
      <dgm:prSet/>
      <dgm:spPr/>
      <dgm:t>
        <a:bodyPr/>
        <a:lstStyle/>
        <a:p>
          <a:endParaRPr lang="en-US"/>
        </a:p>
      </dgm:t>
    </dgm:pt>
    <dgm:pt modelId="{BAB1C0D3-7D47-49F8-BD8B-316D295B528A}" type="sibTrans" cxnId="{916403D5-4A6A-416E-9E8F-451562039109}">
      <dgm:prSet/>
      <dgm:spPr/>
      <dgm:t>
        <a:bodyPr/>
        <a:lstStyle/>
        <a:p>
          <a:endParaRPr lang="en-US"/>
        </a:p>
      </dgm:t>
    </dgm:pt>
    <dgm:pt modelId="{664839C0-CEC8-4B5F-A999-F553F043DC2E}" type="pres">
      <dgm:prSet presAssocID="{310D76FD-9E1B-4E27-853E-2CA4C83E5EBE}" presName="Name0" presStyleCnt="0">
        <dgm:presLayoutVars>
          <dgm:chMax/>
          <dgm:chPref/>
          <dgm:dir/>
        </dgm:presLayoutVars>
      </dgm:prSet>
      <dgm:spPr/>
    </dgm:pt>
    <dgm:pt modelId="{CCF782C3-31E0-4DAD-BA56-B59829D6FBDD}" type="pres">
      <dgm:prSet presAssocID="{7B9FB005-157F-46FF-8567-9880A37492F4}" presName="composite" presStyleCnt="0">
        <dgm:presLayoutVars>
          <dgm:chMax val="1"/>
          <dgm:chPref val="1"/>
        </dgm:presLayoutVars>
      </dgm:prSet>
      <dgm:spPr/>
    </dgm:pt>
    <dgm:pt modelId="{3DD71498-1D8B-4B1A-B3EA-89BBA1C5BC33}" type="pres">
      <dgm:prSet presAssocID="{7B9FB005-157F-46FF-8567-9880A37492F4}" presName="Accent" presStyleLbl="trAlignAcc1" presStyleIdx="0" presStyleCnt="1">
        <dgm:presLayoutVars>
          <dgm:chMax val="0"/>
          <dgm:chPref val="0"/>
        </dgm:presLayoutVars>
      </dgm:prSet>
      <dgm:spPr/>
    </dgm:pt>
    <dgm:pt modelId="{596FB011-6E02-4C10-96EA-545421AA19D8}" type="pres">
      <dgm:prSet presAssocID="{7B9FB005-157F-46FF-8567-9880A37492F4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  <dgm:extLst>
        <a:ext uri="{E40237B7-FDA0-4F09-8148-C483321AD2D9}">
          <dgm14:cNvPr xmlns:dgm14="http://schemas.microsoft.com/office/drawing/2010/diagram" id="0" name="" descr="A cat sitting on a white background&#10;&#10;Description generated with very high confidence">
            <a:extLst>
              <a:ext uri="{FF2B5EF4-FFF2-40B4-BE49-F238E27FC236}">
                <a16:creationId xmlns:a16="http://schemas.microsoft.com/office/drawing/2014/main" id="{5B663B46-69F5-4C64-A63C-4AE1DD659AF2}"/>
              </a:ext>
            </a:extLst>
          </dgm14:cNvPr>
        </a:ext>
      </dgm:extLst>
    </dgm:pt>
    <dgm:pt modelId="{4ABAB9BF-375F-41C7-AEA1-4FBE5ED5FCC6}" type="pres">
      <dgm:prSet presAssocID="{7B9FB005-157F-46FF-8567-9880A37492F4}" presName="ChildComposite" presStyleCnt="0"/>
      <dgm:spPr/>
    </dgm:pt>
    <dgm:pt modelId="{04C27983-022C-48CC-981D-4CE57956B507}" type="pres">
      <dgm:prSet presAssocID="{7B9FB005-157F-46FF-8567-9880A37492F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64C65A-F19F-4CED-BC3D-3FC9DD69D410}" type="pres">
      <dgm:prSet presAssocID="{7B9FB005-157F-46FF-8567-9880A37492F4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81D9F133-947A-44D2-8593-B41672CBAE0F}" type="presOf" srcId="{7B9FB005-157F-46FF-8567-9880A37492F4}" destId="{D564C65A-F19F-4CED-BC3D-3FC9DD69D410}" srcOrd="0" destOrd="0" presId="urn:microsoft.com/office/officeart/2008/layout/CaptionedPictures"/>
    <dgm:cxn modelId="{51E593BC-7A44-4636-9ECA-E1D15A13AFEA}" type="presOf" srcId="{310D76FD-9E1B-4E27-853E-2CA4C83E5EBE}" destId="{664839C0-CEC8-4B5F-A999-F553F043DC2E}" srcOrd="0" destOrd="0" presId="urn:microsoft.com/office/officeart/2008/layout/CaptionedPictures"/>
    <dgm:cxn modelId="{916403D5-4A6A-416E-9E8F-451562039109}" srcId="{310D76FD-9E1B-4E27-853E-2CA4C83E5EBE}" destId="{7B9FB005-157F-46FF-8567-9880A37492F4}" srcOrd="0" destOrd="0" parTransId="{D26027DC-982A-45D9-BC4F-6E951A47C2DB}" sibTransId="{BAB1C0D3-7D47-49F8-BD8B-316D295B528A}"/>
    <dgm:cxn modelId="{4847F21B-5DF5-40B7-BEF1-E368E4F7560A}" type="presParOf" srcId="{664839C0-CEC8-4B5F-A999-F553F043DC2E}" destId="{CCF782C3-31E0-4DAD-BA56-B59829D6FBDD}" srcOrd="0" destOrd="0" presId="urn:microsoft.com/office/officeart/2008/layout/CaptionedPictures"/>
    <dgm:cxn modelId="{A529C8DA-6ABE-40AD-98B9-93B3E81C124F}" type="presParOf" srcId="{CCF782C3-31E0-4DAD-BA56-B59829D6FBDD}" destId="{3DD71498-1D8B-4B1A-B3EA-89BBA1C5BC33}" srcOrd="0" destOrd="0" presId="urn:microsoft.com/office/officeart/2008/layout/CaptionedPictures"/>
    <dgm:cxn modelId="{62D25A9A-F8EF-444B-B8CA-25538468A175}" type="presParOf" srcId="{CCF782C3-31E0-4DAD-BA56-B59829D6FBDD}" destId="{596FB011-6E02-4C10-96EA-545421AA19D8}" srcOrd="1" destOrd="0" presId="urn:microsoft.com/office/officeart/2008/layout/CaptionedPictures"/>
    <dgm:cxn modelId="{356098E8-13E2-4A3C-AE46-36113C3C3574}" type="presParOf" srcId="{CCF782C3-31E0-4DAD-BA56-B59829D6FBDD}" destId="{4ABAB9BF-375F-41C7-AEA1-4FBE5ED5FCC6}" srcOrd="2" destOrd="0" presId="urn:microsoft.com/office/officeart/2008/layout/CaptionedPictures"/>
    <dgm:cxn modelId="{7CF75ABC-2AC2-4DA9-94F6-3341F05AF516}" type="presParOf" srcId="{4ABAB9BF-375F-41C7-AEA1-4FBE5ED5FCC6}" destId="{04C27983-022C-48CC-981D-4CE57956B507}" srcOrd="0" destOrd="0" presId="urn:microsoft.com/office/officeart/2008/layout/CaptionedPictures"/>
    <dgm:cxn modelId="{88CE4CF3-D412-49ED-A941-B134B4B75CB2}" type="presParOf" srcId="{4ABAB9BF-375F-41C7-AEA1-4FBE5ED5FCC6}" destId="{D564C65A-F19F-4CED-BC3D-3FC9DD69D41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74D024-F821-47B6-B08F-AE61983947EC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77B7C69A-1798-4F33-9790-32722CF84378}">
      <dgm:prSet phldrT="[Text]"/>
      <dgm:spPr/>
      <dgm:t>
        <a:bodyPr/>
        <a:lstStyle/>
        <a:p>
          <a:r>
            <a:rPr lang="en-US" dirty="0"/>
            <a:t>Cat</a:t>
          </a:r>
        </a:p>
      </dgm:t>
    </dgm:pt>
    <dgm:pt modelId="{7E03697B-AC16-4A08-A04A-5621C39513D1}" type="parTrans" cxnId="{2D3F52D4-CA89-48BE-B15F-EF9FBFFEBD21}">
      <dgm:prSet/>
      <dgm:spPr/>
      <dgm:t>
        <a:bodyPr/>
        <a:lstStyle/>
        <a:p>
          <a:endParaRPr lang="en-US"/>
        </a:p>
      </dgm:t>
    </dgm:pt>
    <dgm:pt modelId="{5B7A596A-17DD-4BD6-A7E4-385660E9C1E0}" type="sibTrans" cxnId="{2D3F52D4-CA89-48BE-B15F-EF9FBFFEBD21}">
      <dgm:prSet/>
      <dgm:spPr/>
      <dgm:t>
        <a:bodyPr/>
        <a:lstStyle/>
        <a:p>
          <a:endParaRPr lang="en-US"/>
        </a:p>
      </dgm:t>
    </dgm:pt>
    <dgm:pt modelId="{88949B65-A17A-4987-82B1-96E3D1AF1E89}" type="pres">
      <dgm:prSet presAssocID="{0E74D024-F821-47B6-B08F-AE61983947EC}" presName="Name0" presStyleCnt="0">
        <dgm:presLayoutVars>
          <dgm:chMax/>
          <dgm:chPref/>
          <dgm:dir/>
        </dgm:presLayoutVars>
      </dgm:prSet>
      <dgm:spPr/>
    </dgm:pt>
    <dgm:pt modelId="{172CEF59-BDC9-4F4C-B38B-3FF99C6BE6FB}" type="pres">
      <dgm:prSet presAssocID="{77B7C69A-1798-4F33-9790-32722CF84378}" presName="composite" presStyleCnt="0">
        <dgm:presLayoutVars>
          <dgm:chMax val="1"/>
          <dgm:chPref val="1"/>
        </dgm:presLayoutVars>
      </dgm:prSet>
      <dgm:spPr/>
    </dgm:pt>
    <dgm:pt modelId="{4E6E7437-32C2-4B6E-B62F-8BE10C3D1F20}" type="pres">
      <dgm:prSet presAssocID="{77B7C69A-1798-4F33-9790-32722CF84378}" presName="Accent" presStyleLbl="trAlignAcc1" presStyleIdx="0" presStyleCnt="1">
        <dgm:presLayoutVars>
          <dgm:chMax val="0"/>
          <dgm:chPref val="0"/>
        </dgm:presLayoutVars>
      </dgm:prSet>
      <dgm:spPr/>
    </dgm:pt>
    <dgm:pt modelId="{75A9D460-DBE8-4B82-AE6D-954BB714C90D}" type="pres">
      <dgm:prSet presAssocID="{77B7C69A-1798-4F33-9790-32722CF84378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35000" b="-35000"/>
          </a:stretch>
        </a:blipFill>
      </dgm:spPr>
      <dgm:extLst>
        <a:ext uri="{E40237B7-FDA0-4F09-8148-C483321AD2D9}">
          <dgm14:cNvPr xmlns:dgm14="http://schemas.microsoft.com/office/drawing/2010/diagram" id="0" name="" descr="An orange and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0DF2C30D-1DE2-4495-BA9C-950CC70ACCCD}"/>
              </a:ext>
            </a:extLst>
          </dgm14:cNvPr>
        </a:ext>
      </dgm:extLst>
    </dgm:pt>
    <dgm:pt modelId="{F6E274EC-3FC4-48D8-901D-B154BC8C0AEB}" type="pres">
      <dgm:prSet presAssocID="{77B7C69A-1798-4F33-9790-32722CF84378}" presName="ChildComposite" presStyleCnt="0"/>
      <dgm:spPr/>
    </dgm:pt>
    <dgm:pt modelId="{AF09CBE5-70C0-4E59-810B-0CC5C732036B}" type="pres">
      <dgm:prSet presAssocID="{77B7C69A-1798-4F33-9790-32722CF8437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47E5A81-EFDA-4B1D-B28C-3B7CBF000CA4}" type="pres">
      <dgm:prSet presAssocID="{77B7C69A-1798-4F33-9790-32722CF84378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F6B46D81-7D17-4364-9BEB-54026652A275}" type="presOf" srcId="{77B7C69A-1798-4F33-9790-32722CF84378}" destId="{E47E5A81-EFDA-4B1D-B28C-3B7CBF000CA4}" srcOrd="0" destOrd="0" presId="urn:microsoft.com/office/officeart/2008/layout/CaptionedPictures"/>
    <dgm:cxn modelId="{B93BC3BB-429D-4E1E-BCC8-DD1DDE4CAF0F}" type="presOf" srcId="{0E74D024-F821-47B6-B08F-AE61983947EC}" destId="{88949B65-A17A-4987-82B1-96E3D1AF1E89}" srcOrd="0" destOrd="0" presId="urn:microsoft.com/office/officeart/2008/layout/CaptionedPictures"/>
    <dgm:cxn modelId="{2D3F52D4-CA89-48BE-B15F-EF9FBFFEBD21}" srcId="{0E74D024-F821-47B6-B08F-AE61983947EC}" destId="{77B7C69A-1798-4F33-9790-32722CF84378}" srcOrd="0" destOrd="0" parTransId="{7E03697B-AC16-4A08-A04A-5621C39513D1}" sibTransId="{5B7A596A-17DD-4BD6-A7E4-385660E9C1E0}"/>
    <dgm:cxn modelId="{67283851-A05B-4B91-B6BF-F461F3AD1ECC}" type="presParOf" srcId="{88949B65-A17A-4987-82B1-96E3D1AF1E89}" destId="{172CEF59-BDC9-4F4C-B38B-3FF99C6BE6FB}" srcOrd="0" destOrd="0" presId="urn:microsoft.com/office/officeart/2008/layout/CaptionedPictures"/>
    <dgm:cxn modelId="{75F033C9-A098-4E4C-B40E-8CB091DC4AFC}" type="presParOf" srcId="{172CEF59-BDC9-4F4C-B38B-3FF99C6BE6FB}" destId="{4E6E7437-32C2-4B6E-B62F-8BE10C3D1F20}" srcOrd="0" destOrd="0" presId="urn:microsoft.com/office/officeart/2008/layout/CaptionedPictures"/>
    <dgm:cxn modelId="{9C518007-E92C-40A8-B33A-68F0336DC2AB}" type="presParOf" srcId="{172CEF59-BDC9-4F4C-B38B-3FF99C6BE6FB}" destId="{75A9D460-DBE8-4B82-AE6D-954BB714C90D}" srcOrd="1" destOrd="0" presId="urn:microsoft.com/office/officeart/2008/layout/CaptionedPictures"/>
    <dgm:cxn modelId="{4D673711-707A-420A-9F04-D9C2712C44AD}" type="presParOf" srcId="{172CEF59-BDC9-4F4C-B38B-3FF99C6BE6FB}" destId="{F6E274EC-3FC4-48D8-901D-B154BC8C0AEB}" srcOrd="2" destOrd="0" presId="urn:microsoft.com/office/officeart/2008/layout/CaptionedPictures"/>
    <dgm:cxn modelId="{EB92278A-243A-446B-83D1-327732AAB22C}" type="presParOf" srcId="{F6E274EC-3FC4-48D8-901D-B154BC8C0AEB}" destId="{AF09CBE5-70C0-4E59-810B-0CC5C732036B}" srcOrd="0" destOrd="0" presId="urn:microsoft.com/office/officeart/2008/layout/CaptionedPictures"/>
    <dgm:cxn modelId="{CB24342E-8B5C-44A4-901D-BA22CCC8F7D9}" type="presParOf" srcId="{F6E274EC-3FC4-48D8-901D-B154BC8C0AEB}" destId="{E47E5A81-EFDA-4B1D-B28C-3B7CBF000CA4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AA74D-13A0-4D92-8C73-46D0FDAEFE29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476259EF-7794-4FCE-B75E-A4A67D1EACA8}">
      <dgm:prSet phldrT="[Text]"/>
      <dgm:spPr/>
      <dgm:t>
        <a:bodyPr/>
        <a:lstStyle/>
        <a:p>
          <a:r>
            <a:rPr lang="en-US" dirty="0"/>
            <a:t>Dog</a:t>
          </a:r>
        </a:p>
      </dgm:t>
    </dgm:pt>
    <dgm:pt modelId="{9670B293-4CA9-4B27-BF9E-8EBDC9B586E7}" type="parTrans" cxnId="{83016E1F-095E-4412-9355-C1106FD799ED}">
      <dgm:prSet/>
      <dgm:spPr/>
      <dgm:t>
        <a:bodyPr/>
        <a:lstStyle/>
        <a:p>
          <a:endParaRPr lang="en-US"/>
        </a:p>
      </dgm:t>
    </dgm:pt>
    <dgm:pt modelId="{E0842146-0178-4F17-B6DA-0F2B44F7EAC9}" type="sibTrans" cxnId="{83016E1F-095E-4412-9355-C1106FD799ED}">
      <dgm:prSet/>
      <dgm:spPr/>
      <dgm:t>
        <a:bodyPr/>
        <a:lstStyle/>
        <a:p>
          <a:endParaRPr lang="en-US"/>
        </a:p>
      </dgm:t>
    </dgm:pt>
    <dgm:pt modelId="{C9F25678-79E3-4689-B252-55A8C2EE35DB}" type="pres">
      <dgm:prSet presAssocID="{3F4AA74D-13A0-4D92-8C73-46D0FDAEFE29}" presName="Name0" presStyleCnt="0">
        <dgm:presLayoutVars>
          <dgm:chMax/>
          <dgm:chPref/>
          <dgm:dir/>
        </dgm:presLayoutVars>
      </dgm:prSet>
      <dgm:spPr/>
    </dgm:pt>
    <dgm:pt modelId="{075EB16B-C2D0-4840-9F86-41A4BCD79F61}" type="pres">
      <dgm:prSet presAssocID="{476259EF-7794-4FCE-B75E-A4A67D1EACA8}" presName="composite" presStyleCnt="0">
        <dgm:presLayoutVars>
          <dgm:chMax val="1"/>
          <dgm:chPref val="1"/>
        </dgm:presLayoutVars>
      </dgm:prSet>
      <dgm:spPr/>
    </dgm:pt>
    <dgm:pt modelId="{F3C46230-1291-4F12-8A9B-920F49051200}" type="pres">
      <dgm:prSet presAssocID="{476259EF-7794-4FCE-B75E-A4A67D1EACA8}" presName="Accent" presStyleLbl="trAlignAcc1" presStyleIdx="0" presStyleCnt="1">
        <dgm:presLayoutVars>
          <dgm:chMax val="0"/>
          <dgm:chPref val="0"/>
        </dgm:presLayoutVars>
      </dgm:prSet>
      <dgm:spPr/>
    </dgm:pt>
    <dgm:pt modelId="{06F60CA9-1B19-421A-8D47-499EC9E931C1}" type="pres">
      <dgm:prSet presAssocID="{476259EF-7794-4FCE-B75E-A4A67D1EACA8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extLst>
        <a:ext uri="{E40237B7-FDA0-4F09-8148-C483321AD2D9}">
          <dgm14:cNvPr xmlns:dgm14="http://schemas.microsoft.com/office/drawing/2010/diagram" id="0" name="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7FCEA5C0-2007-4BAC-AD7A-E98308433980}"/>
              </a:ext>
            </a:extLst>
          </dgm14:cNvPr>
        </a:ext>
      </dgm:extLst>
    </dgm:pt>
    <dgm:pt modelId="{E6168B21-EE8D-42D1-914C-F42962FA51D9}" type="pres">
      <dgm:prSet presAssocID="{476259EF-7794-4FCE-B75E-A4A67D1EACA8}" presName="ChildComposite" presStyleCnt="0"/>
      <dgm:spPr/>
    </dgm:pt>
    <dgm:pt modelId="{35979576-498A-4D65-9B67-E6C40BA2B0BC}" type="pres">
      <dgm:prSet presAssocID="{476259EF-7794-4FCE-B75E-A4A67D1EACA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CC9E4D-DFCE-443C-8FA4-5B2EFCCECED9}" type="pres">
      <dgm:prSet presAssocID="{476259EF-7794-4FCE-B75E-A4A67D1EACA8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83016E1F-095E-4412-9355-C1106FD799ED}" srcId="{3F4AA74D-13A0-4D92-8C73-46D0FDAEFE29}" destId="{476259EF-7794-4FCE-B75E-A4A67D1EACA8}" srcOrd="0" destOrd="0" parTransId="{9670B293-4CA9-4B27-BF9E-8EBDC9B586E7}" sibTransId="{E0842146-0178-4F17-B6DA-0F2B44F7EAC9}"/>
    <dgm:cxn modelId="{F3B95F50-E706-4572-9D6F-7B8214085ED7}" type="presOf" srcId="{476259EF-7794-4FCE-B75E-A4A67D1EACA8}" destId="{D5CC9E4D-DFCE-443C-8FA4-5B2EFCCECED9}" srcOrd="0" destOrd="0" presId="urn:microsoft.com/office/officeart/2008/layout/CaptionedPictures"/>
    <dgm:cxn modelId="{9EEB1598-F5D4-49C9-ABC3-4048AD5A8678}" type="presOf" srcId="{3F4AA74D-13A0-4D92-8C73-46D0FDAEFE29}" destId="{C9F25678-79E3-4689-B252-55A8C2EE35DB}" srcOrd="0" destOrd="0" presId="urn:microsoft.com/office/officeart/2008/layout/CaptionedPictures"/>
    <dgm:cxn modelId="{6717A26B-062E-4E41-911C-7C75D72394B9}" type="presParOf" srcId="{C9F25678-79E3-4689-B252-55A8C2EE35DB}" destId="{075EB16B-C2D0-4840-9F86-41A4BCD79F61}" srcOrd="0" destOrd="0" presId="urn:microsoft.com/office/officeart/2008/layout/CaptionedPictures"/>
    <dgm:cxn modelId="{1EC3D587-ABEB-48E4-81F0-1917E272C000}" type="presParOf" srcId="{075EB16B-C2D0-4840-9F86-41A4BCD79F61}" destId="{F3C46230-1291-4F12-8A9B-920F49051200}" srcOrd="0" destOrd="0" presId="urn:microsoft.com/office/officeart/2008/layout/CaptionedPictures"/>
    <dgm:cxn modelId="{E466660E-3A10-4AC3-A795-85D3E319F8F1}" type="presParOf" srcId="{075EB16B-C2D0-4840-9F86-41A4BCD79F61}" destId="{06F60CA9-1B19-421A-8D47-499EC9E931C1}" srcOrd="1" destOrd="0" presId="urn:microsoft.com/office/officeart/2008/layout/CaptionedPictures"/>
    <dgm:cxn modelId="{3806F56A-D8C0-4CE7-9AFE-964992E463D7}" type="presParOf" srcId="{075EB16B-C2D0-4840-9F86-41A4BCD79F61}" destId="{E6168B21-EE8D-42D1-914C-F42962FA51D9}" srcOrd="2" destOrd="0" presId="urn:microsoft.com/office/officeart/2008/layout/CaptionedPictures"/>
    <dgm:cxn modelId="{B0370674-2162-4231-841E-2027F3E0031D}" type="presParOf" srcId="{E6168B21-EE8D-42D1-914C-F42962FA51D9}" destId="{35979576-498A-4D65-9B67-E6C40BA2B0BC}" srcOrd="0" destOrd="0" presId="urn:microsoft.com/office/officeart/2008/layout/CaptionedPictures"/>
    <dgm:cxn modelId="{970F01D1-3439-48CB-8C18-C575098A9255}" type="presParOf" srcId="{E6168B21-EE8D-42D1-914C-F42962FA51D9}" destId="{D5CC9E4D-DFCE-443C-8FA4-5B2EFCCECED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5A650E-7159-4D20-87DB-2DDF4D5ECBE9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CB15A454-32D5-46E9-B862-C78FC97D8225}">
      <dgm:prSet phldrT="[Text]"/>
      <dgm:spPr/>
      <dgm:t>
        <a:bodyPr/>
        <a:lstStyle/>
        <a:p>
          <a:r>
            <a:rPr lang="en-US" dirty="0"/>
            <a:t>Dog</a:t>
          </a:r>
        </a:p>
      </dgm:t>
    </dgm:pt>
    <dgm:pt modelId="{B1BA9711-16E1-45C0-9533-CCEB5F5933E9}" type="parTrans" cxnId="{F51C9E17-97B3-41CE-A901-92C946E720CF}">
      <dgm:prSet/>
      <dgm:spPr/>
      <dgm:t>
        <a:bodyPr/>
        <a:lstStyle/>
        <a:p>
          <a:endParaRPr lang="en-US"/>
        </a:p>
      </dgm:t>
    </dgm:pt>
    <dgm:pt modelId="{3289B07F-D979-4F97-A0C2-3D93225902AB}" type="sibTrans" cxnId="{F51C9E17-97B3-41CE-A901-92C946E720CF}">
      <dgm:prSet/>
      <dgm:spPr/>
      <dgm:t>
        <a:bodyPr/>
        <a:lstStyle/>
        <a:p>
          <a:endParaRPr lang="en-US"/>
        </a:p>
      </dgm:t>
    </dgm:pt>
    <dgm:pt modelId="{DBD31624-E4A0-4A05-B172-EF712B7FCAC9}" type="pres">
      <dgm:prSet presAssocID="{615A650E-7159-4D20-87DB-2DDF4D5ECBE9}" presName="Name0" presStyleCnt="0">
        <dgm:presLayoutVars>
          <dgm:chMax/>
          <dgm:chPref/>
          <dgm:dir/>
        </dgm:presLayoutVars>
      </dgm:prSet>
      <dgm:spPr/>
    </dgm:pt>
    <dgm:pt modelId="{2BA90918-ABB6-4E80-8CC2-7299015F18E8}" type="pres">
      <dgm:prSet presAssocID="{CB15A454-32D5-46E9-B862-C78FC97D8225}" presName="composite" presStyleCnt="0">
        <dgm:presLayoutVars>
          <dgm:chMax val="1"/>
          <dgm:chPref val="1"/>
        </dgm:presLayoutVars>
      </dgm:prSet>
      <dgm:spPr/>
    </dgm:pt>
    <dgm:pt modelId="{7339713D-DE2D-417D-BAAA-2AEC582F3FDA}" type="pres">
      <dgm:prSet presAssocID="{CB15A454-32D5-46E9-B862-C78FC97D8225}" presName="Accent" presStyleLbl="trAlignAcc1" presStyleIdx="0" presStyleCnt="1">
        <dgm:presLayoutVars>
          <dgm:chMax val="0"/>
          <dgm:chPref val="0"/>
        </dgm:presLayoutVars>
      </dgm:prSet>
      <dgm:spPr/>
    </dgm:pt>
    <dgm:pt modelId="{D411AB29-9E99-4E4B-961A-098CDD9C0FFD}" type="pres">
      <dgm:prSet presAssocID="{CB15A454-32D5-46E9-B862-C78FC97D8225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extLst>
        <a:ext uri="{E40237B7-FDA0-4F09-8148-C483321AD2D9}">
          <dgm14:cNvPr xmlns:dgm14="http://schemas.microsoft.com/office/drawing/2010/diagram" id="0" name="" descr="A dog sitting on a wooden surface&#10;&#10;Description generated with high confidence">
            <a:extLst>
              <a:ext uri="{FF2B5EF4-FFF2-40B4-BE49-F238E27FC236}">
                <a16:creationId xmlns:a16="http://schemas.microsoft.com/office/drawing/2014/main" id="{60E4629B-359B-4D38-A5EA-86A26B1C3FEE}"/>
              </a:ext>
            </a:extLst>
          </dgm14:cNvPr>
        </a:ext>
      </dgm:extLst>
    </dgm:pt>
    <dgm:pt modelId="{CEF6BAD8-18B7-4C05-ABDC-78AB979EE67B}" type="pres">
      <dgm:prSet presAssocID="{CB15A454-32D5-46E9-B862-C78FC97D8225}" presName="ChildComposite" presStyleCnt="0"/>
      <dgm:spPr/>
    </dgm:pt>
    <dgm:pt modelId="{D3746B95-0218-4DE3-870B-102EBE7ABFB4}" type="pres">
      <dgm:prSet presAssocID="{CB15A454-32D5-46E9-B862-C78FC97D822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8F9B0A4-64B6-4F4B-BD2F-D017327D1A7E}" type="pres">
      <dgm:prSet presAssocID="{CB15A454-32D5-46E9-B862-C78FC97D8225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CD509902-8A40-44A0-A3FE-CCF32984C563}" type="presOf" srcId="{615A650E-7159-4D20-87DB-2DDF4D5ECBE9}" destId="{DBD31624-E4A0-4A05-B172-EF712B7FCAC9}" srcOrd="0" destOrd="0" presId="urn:microsoft.com/office/officeart/2008/layout/CaptionedPictures"/>
    <dgm:cxn modelId="{F51C9E17-97B3-41CE-A901-92C946E720CF}" srcId="{615A650E-7159-4D20-87DB-2DDF4D5ECBE9}" destId="{CB15A454-32D5-46E9-B862-C78FC97D8225}" srcOrd="0" destOrd="0" parTransId="{B1BA9711-16E1-45C0-9533-CCEB5F5933E9}" sibTransId="{3289B07F-D979-4F97-A0C2-3D93225902AB}"/>
    <dgm:cxn modelId="{364BAE33-A4D7-460B-BF0E-C1500774C2C2}" type="presOf" srcId="{CB15A454-32D5-46E9-B862-C78FC97D8225}" destId="{28F9B0A4-64B6-4F4B-BD2F-D017327D1A7E}" srcOrd="0" destOrd="0" presId="urn:microsoft.com/office/officeart/2008/layout/CaptionedPictures"/>
    <dgm:cxn modelId="{047E0B7D-67DD-4618-A787-53C1726FF73B}" type="presParOf" srcId="{DBD31624-E4A0-4A05-B172-EF712B7FCAC9}" destId="{2BA90918-ABB6-4E80-8CC2-7299015F18E8}" srcOrd="0" destOrd="0" presId="urn:microsoft.com/office/officeart/2008/layout/CaptionedPictures"/>
    <dgm:cxn modelId="{8604C1AE-E2CF-4FDC-ACB8-5E4C37439935}" type="presParOf" srcId="{2BA90918-ABB6-4E80-8CC2-7299015F18E8}" destId="{7339713D-DE2D-417D-BAAA-2AEC582F3FDA}" srcOrd="0" destOrd="0" presId="urn:microsoft.com/office/officeart/2008/layout/CaptionedPictures"/>
    <dgm:cxn modelId="{D7416295-E599-4F7D-BDFF-C42EB782AAB1}" type="presParOf" srcId="{2BA90918-ABB6-4E80-8CC2-7299015F18E8}" destId="{D411AB29-9E99-4E4B-961A-098CDD9C0FFD}" srcOrd="1" destOrd="0" presId="urn:microsoft.com/office/officeart/2008/layout/CaptionedPictures"/>
    <dgm:cxn modelId="{AD8DAC1C-9371-46FB-A955-6CC3FD8854F4}" type="presParOf" srcId="{2BA90918-ABB6-4E80-8CC2-7299015F18E8}" destId="{CEF6BAD8-18B7-4C05-ABDC-78AB979EE67B}" srcOrd="2" destOrd="0" presId="urn:microsoft.com/office/officeart/2008/layout/CaptionedPictures"/>
    <dgm:cxn modelId="{0E84EBCD-F164-480D-9C9A-F4B055317E9E}" type="presParOf" srcId="{CEF6BAD8-18B7-4C05-ABDC-78AB979EE67B}" destId="{D3746B95-0218-4DE3-870B-102EBE7ABFB4}" srcOrd="0" destOrd="0" presId="urn:microsoft.com/office/officeart/2008/layout/CaptionedPictures"/>
    <dgm:cxn modelId="{E89A0A41-0BFC-4710-BAA5-1C7B740485E7}" type="presParOf" srcId="{CEF6BAD8-18B7-4C05-ABDC-78AB979EE67B}" destId="{28F9B0A4-64B6-4F4B-BD2F-D017327D1A7E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C21421-F5F2-4187-AC3D-CCE7D85A80A0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98873CB0-A02C-4F27-A3BC-BACB49972211}">
      <dgm:prSet phldrT="[Text]"/>
      <dgm:spPr/>
      <dgm:t>
        <a:bodyPr/>
        <a:lstStyle/>
        <a:p>
          <a:r>
            <a:rPr lang="en-US" dirty="0"/>
            <a:t>Cat</a:t>
          </a:r>
        </a:p>
      </dgm:t>
    </dgm:pt>
    <dgm:pt modelId="{2154E343-883F-4DE4-9864-6AFE8D3386DB}" type="parTrans" cxnId="{C4E7907D-E7A0-4620-B4EF-D8B3212EF2CB}">
      <dgm:prSet/>
      <dgm:spPr/>
      <dgm:t>
        <a:bodyPr/>
        <a:lstStyle/>
        <a:p>
          <a:endParaRPr lang="en-US"/>
        </a:p>
      </dgm:t>
    </dgm:pt>
    <dgm:pt modelId="{5D47A2FE-BE45-4612-814A-684D19343658}" type="sibTrans" cxnId="{C4E7907D-E7A0-4620-B4EF-D8B3212EF2CB}">
      <dgm:prSet/>
      <dgm:spPr/>
      <dgm:t>
        <a:bodyPr/>
        <a:lstStyle/>
        <a:p>
          <a:endParaRPr lang="en-US"/>
        </a:p>
      </dgm:t>
    </dgm:pt>
    <dgm:pt modelId="{EC2B54CF-6803-4FE4-ABAD-348BA02ABDA3}" type="pres">
      <dgm:prSet presAssocID="{03C21421-F5F2-4187-AC3D-CCE7D85A80A0}" presName="Name0" presStyleCnt="0">
        <dgm:presLayoutVars>
          <dgm:chMax/>
          <dgm:chPref/>
          <dgm:dir/>
        </dgm:presLayoutVars>
      </dgm:prSet>
      <dgm:spPr/>
    </dgm:pt>
    <dgm:pt modelId="{3226717F-F127-49DF-8F7C-6CD583B1A444}" type="pres">
      <dgm:prSet presAssocID="{98873CB0-A02C-4F27-A3BC-BACB49972211}" presName="composite" presStyleCnt="0">
        <dgm:presLayoutVars>
          <dgm:chMax val="1"/>
          <dgm:chPref val="1"/>
        </dgm:presLayoutVars>
      </dgm:prSet>
      <dgm:spPr/>
    </dgm:pt>
    <dgm:pt modelId="{B6A5D972-2A7F-4D8E-9C74-76668CA86120}" type="pres">
      <dgm:prSet presAssocID="{98873CB0-A02C-4F27-A3BC-BACB49972211}" presName="Accent" presStyleLbl="trAlignAcc1" presStyleIdx="0" presStyleCnt="1">
        <dgm:presLayoutVars>
          <dgm:chMax val="0"/>
          <dgm:chPref val="0"/>
        </dgm:presLayoutVars>
      </dgm:prSet>
      <dgm:spPr/>
    </dgm:pt>
    <dgm:pt modelId="{CBD81059-540C-49A7-AEBD-D21FE3BDB1C9}" type="pres">
      <dgm:prSet presAssocID="{98873CB0-A02C-4F27-A3BC-BACB49972211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extLst>
        <a:ext uri="{E40237B7-FDA0-4F09-8148-C483321AD2D9}">
          <dgm14:cNvPr xmlns:dgm14="http://schemas.microsoft.com/office/drawing/2010/diagram" id="0" name="" descr="A gray and white cat looking at the camera&#10;&#10;Description generated with very high confidence">
            <a:extLst>
              <a:ext uri="{FF2B5EF4-FFF2-40B4-BE49-F238E27FC236}">
                <a16:creationId xmlns:a16="http://schemas.microsoft.com/office/drawing/2014/main" id="{2C20DFF0-A446-4096-8CC5-09D353066B1C}"/>
              </a:ext>
            </a:extLst>
          </dgm14:cNvPr>
        </a:ext>
      </dgm:extLst>
    </dgm:pt>
    <dgm:pt modelId="{E5785D5A-FC21-4FF8-B8DB-E7882F9230F0}" type="pres">
      <dgm:prSet presAssocID="{98873CB0-A02C-4F27-A3BC-BACB49972211}" presName="ChildComposite" presStyleCnt="0"/>
      <dgm:spPr/>
    </dgm:pt>
    <dgm:pt modelId="{E1D5DE78-7108-4FCE-9AC3-8917001D2D3C}" type="pres">
      <dgm:prSet presAssocID="{98873CB0-A02C-4F27-A3BC-BACB4997221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ED737FC-D4A8-45C0-8458-5B8263C9EDC9}" type="pres">
      <dgm:prSet presAssocID="{98873CB0-A02C-4F27-A3BC-BACB49972211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8354A109-C7E6-4DF0-B952-E3B18FA996BD}" type="presOf" srcId="{98873CB0-A02C-4F27-A3BC-BACB49972211}" destId="{1ED737FC-D4A8-45C0-8458-5B8263C9EDC9}" srcOrd="0" destOrd="0" presId="urn:microsoft.com/office/officeart/2008/layout/CaptionedPictures"/>
    <dgm:cxn modelId="{C4E7907D-E7A0-4620-B4EF-D8B3212EF2CB}" srcId="{03C21421-F5F2-4187-AC3D-CCE7D85A80A0}" destId="{98873CB0-A02C-4F27-A3BC-BACB49972211}" srcOrd="0" destOrd="0" parTransId="{2154E343-883F-4DE4-9864-6AFE8D3386DB}" sibTransId="{5D47A2FE-BE45-4612-814A-684D19343658}"/>
    <dgm:cxn modelId="{544BEB9A-7ED6-4A9F-A767-2915E54BA4CA}" type="presOf" srcId="{03C21421-F5F2-4187-AC3D-CCE7D85A80A0}" destId="{EC2B54CF-6803-4FE4-ABAD-348BA02ABDA3}" srcOrd="0" destOrd="0" presId="urn:microsoft.com/office/officeart/2008/layout/CaptionedPictures"/>
    <dgm:cxn modelId="{F0DB7095-15BD-482D-8806-B147D2E57434}" type="presParOf" srcId="{EC2B54CF-6803-4FE4-ABAD-348BA02ABDA3}" destId="{3226717F-F127-49DF-8F7C-6CD583B1A444}" srcOrd="0" destOrd="0" presId="urn:microsoft.com/office/officeart/2008/layout/CaptionedPictures"/>
    <dgm:cxn modelId="{1FD958C8-7867-404E-8AC1-A2196DED69C3}" type="presParOf" srcId="{3226717F-F127-49DF-8F7C-6CD583B1A444}" destId="{B6A5D972-2A7F-4D8E-9C74-76668CA86120}" srcOrd="0" destOrd="0" presId="urn:microsoft.com/office/officeart/2008/layout/CaptionedPictures"/>
    <dgm:cxn modelId="{0F87FB3A-B300-4641-A8A9-53496944937F}" type="presParOf" srcId="{3226717F-F127-49DF-8F7C-6CD583B1A444}" destId="{CBD81059-540C-49A7-AEBD-D21FE3BDB1C9}" srcOrd="1" destOrd="0" presId="urn:microsoft.com/office/officeart/2008/layout/CaptionedPictures"/>
    <dgm:cxn modelId="{63D526F1-C3AD-4983-AAFE-263212745775}" type="presParOf" srcId="{3226717F-F127-49DF-8F7C-6CD583B1A444}" destId="{E5785D5A-FC21-4FF8-B8DB-E7882F9230F0}" srcOrd="2" destOrd="0" presId="urn:microsoft.com/office/officeart/2008/layout/CaptionedPictures"/>
    <dgm:cxn modelId="{C5AE26BF-AF44-4FE8-841D-9D3C43377817}" type="presParOf" srcId="{E5785D5A-FC21-4FF8-B8DB-E7882F9230F0}" destId="{E1D5DE78-7108-4FCE-9AC3-8917001D2D3C}" srcOrd="0" destOrd="0" presId="urn:microsoft.com/office/officeart/2008/layout/CaptionedPictures"/>
    <dgm:cxn modelId="{41012038-24AE-4B63-B2A4-05D2E3E3D685}" type="presParOf" srcId="{E5785D5A-FC21-4FF8-B8DB-E7882F9230F0}" destId="{1ED737FC-D4A8-45C0-8458-5B8263C9EDC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9CC92F-ACBA-481D-A476-E53145E60B54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1F26F7B1-F60F-4431-8CC3-7A53EF9ED832}">
      <dgm:prSet phldrT="[Text]"/>
      <dgm:spPr/>
      <dgm:t>
        <a:bodyPr/>
        <a:lstStyle/>
        <a:p>
          <a:r>
            <a:rPr lang="en-US" dirty="0"/>
            <a:t>Dog</a:t>
          </a:r>
        </a:p>
      </dgm:t>
    </dgm:pt>
    <dgm:pt modelId="{AB351FD8-2CDB-4421-8FAF-E48C9D8542F0}" type="parTrans" cxnId="{3012E3E3-8FD0-476D-AE23-9B71ADC0F8DF}">
      <dgm:prSet/>
      <dgm:spPr/>
      <dgm:t>
        <a:bodyPr/>
        <a:lstStyle/>
        <a:p>
          <a:endParaRPr lang="en-US"/>
        </a:p>
      </dgm:t>
    </dgm:pt>
    <dgm:pt modelId="{AB749EF2-BEFB-41B4-A208-4A32CF6267E5}" type="sibTrans" cxnId="{3012E3E3-8FD0-476D-AE23-9B71ADC0F8DF}">
      <dgm:prSet/>
      <dgm:spPr/>
      <dgm:t>
        <a:bodyPr/>
        <a:lstStyle/>
        <a:p>
          <a:endParaRPr lang="en-US"/>
        </a:p>
      </dgm:t>
    </dgm:pt>
    <dgm:pt modelId="{326F5A41-CF61-4E4C-A999-29349743B08F}" type="pres">
      <dgm:prSet presAssocID="{989CC92F-ACBA-481D-A476-E53145E60B54}" presName="Name0" presStyleCnt="0">
        <dgm:presLayoutVars>
          <dgm:chMax/>
          <dgm:chPref/>
          <dgm:dir/>
        </dgm:presLayoutVars>
      </dgm:prSet>
      <dgm:spPr/>
    </dgm:pt>
    <dgm:pt modelId="{CD920B38-3479-4035-B2F8-0B26872CA17A}" type="pres">
      <dgm:prSet presAssocID="{1F26F7B1-F60F-4431-8CC3-7A53EF9ED832}" presName="composite" presStyleCnt="0">
        <dgm:presLayoutVars>
          <dgm:chMax val="1"/>
          <dgm:chPref val="1"/>
        </dgm:presLayoutVars>
      </dgm:prSet>
      <dgm:spPr/>
    </dgm:pt>
    <dgm:pt modelId="{0C7198DE-CF9E-4D36-99AA-416AB92A0E91}" type="pres">
      <dgm:prSet presAssocID="{1F26F7B1-F60F-4431-8CC3-7A53EF9ED832}" presName="Accent" presStyleLbl="trAlignAcc1" presStyleIdx="0" presStyleCnt="1">
        <dgm:presLayoutVars>
          <dgm:chMax val="0"/>
          <dgm:chPref val="0"/>
        </dgm:presLayoutVars>
      </dgm:prSet>
      <dgm:spPr/>
    </dgm:pt>
    <dgm:pt modelId="{4E91F808-9090-4453-8709-5AB30D3C9208}" type="pres">
      <dgm:prSet presAssocID="{1F26F7B1-F60F-4431-8CC3-7A53EF9ED832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</dgm:spPr>
      <dgm:extLst>
        <a:ext uri="{E40237B7-FDA0-4F09-8148-C483321AD2D9}">
          <dgm14:cNvPr xmlns:dgm14="http://schemas.microsoft.com/office/drawing/2010/diagram" id="0" name="" descr="Dog&#10;">
            <a:extLst>
              <a:ext uri="{FF2B5EF4-FFF2-40B4-BE49-F238E27FC236}">
                <a16:creationId xmlns:a16="http://schemas.microsoft.com/office/drawing/2014/main" id="{583E8068-997E-4C69-883C-67C5920A9D98}"/>
              </a:ext>
            </a:extLst>
          </dgm14:cNvPr>
        </a:ext>
      </dgm:extLst>
    </dgm:pt>
    <dgm:pt modelId="{3D36D1AA-AF5D-45A9-A0D4-ABCFCD506D26}" type="pres">
      <dgm:prSet presAssocID="{1F26F7B1-F60F-4431-8CC3-7A53EF9ED832}" presName="ChildComposite" presStyleCnt="0"/>
      <dgm:spPr/>
    </dgm:pt>
    <dgm:pt modelId="{BCA46DD2-5181-436A-8402-4CCD52E22641}" type="pres">
      <dgm:prSet presAssocID="{1F26F7B1-F60F-4431-8CC3-7A53EF9ED83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CEAD613-E447-47E2-97B8-6B61E2F53CC6}" type="pres">
      <dgm:prSet presAssocID="{1F26F7B1-F60F-4431-8CC3-7A53EF9ED832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4E2B2580-BD6C-4512-9189-C9A571E8125E}" type="presOf" srcId="{989CC92F-ACBA-481D-A476-E53145E60B54}" destId="{326F5A41-CF61-4E4C-A999-29349743B08F}" srcOrd="0" destOrd="0" presId="urn:microsoft.com/office/officeart/2008/layout/CaptionedPictures"/>
    <dgm:cxn modelId="{062B83A8-A597-4FE0-A806-B44DADCEA462}" type="presOf" srcId="{1F26F7B1-F60F-4431-8CC3-7A53EF9ED832}" destId="{9CEAD613-E447-47E2-97B8-6B61E2F53CC6}" srcOrd="0" destOrd="0" presId="urn:microsoft.com/office/officeart/2008/layout/CaptionedPictures"/>
    <dgm:cxn modelId="{3012E3E3-8FD0-476D-AE23-9B71ADC0F8DF}" srcId="{989CC92F-ACBA-481D-A476-E53145E60B54}" destId="{1F26F7B1-F60F-4431-8CC3-7A53EF9ED832}" srcOrd="0" destOrd="0" parTransId="{AB351FD8-2CDB-4421-8FAF-E48C9D8542F0}" sibTransId="{AB749EF2-BEFB-41B4-A208-4A32CF6267E5}"/>
    <dgm:cxn modelId="{C6D48A03-6FE1-44B7-BEEC-3E506B585FF5}" type="presParOf" srcId="{326F5A41-CF61-4E4C-A999-29349743B08F}" destId="{CD920B38-3479-4035-B2F8-0B26872CA17A}" srcOrd="0" destOrd="0" presId="urn:microsoft.com/office/officeart/2008/layout/CaptionedPictures"/>
    <dgm:cxn modelId="{67C772F5-8939-4473-8CD3-55F601B557E4}" type="presParOf" srcId="{CD920B38-3479-4035-B2F8-0B26872CA17A}" destId="{0C7198DE-CF9E-4D36-99AA-416AB92A0E91}" srcOrd="0" destOrd="0" presId="urn:microsoft.com/office/officeart/2008/layout/CaptionedPictures"/>
    <dgm:cxn modelId="{CDA9942D-F43B-4379-A0F6-4EA84E05CDE8}" type="presParOf" srcId="{CD920B38-3479-4035-B2F8-0B26872CA17A}" destId="{4E91F808-9090-4453-8709-5AB30D3C9208}" srcOrd="1" destOrd="0" presId="urn:microsoft.com/office/officeart/2008/layout/CaptionedPictures"/>
    <dgm:cxn modelId="{BE28D004-03B0-4742-8F13-9C3A66FE7053}" type="presParOf" srcId="{CD920B38-3479-4035-B2F8-0B26872CA17A}" destId="{3D36D1AA-AF5D-45A9-A0D4-ABCFCD506D26}" srcOrd="2" destOrd="0" presId="urn:microsoft.com/office/officeart/2008/layout/CaptionedPictures"/>
    <dgm:cxn modelId="{50DB969D-F228-47FF-B315-8D5439D7871C}" type="presParOf" srcId="{3D36D1AA-AF5D-45A9-A0D4-ABCFCD506D26}" destId="{BCA46DD2-5181-436A-8402-4CCD52E22641}" srcOrd="0" destOrd="0" presId="urn:microsoft.com/office/officeart/2008/layout/CaptionedPictures"/>
    <dgm:cxn modelId="{B768B146-C78B-48C8-BADA-6BD0BA10E81F}" type="presParOf" srcId="{3D36D1AA-AF5D-45A9-A0D4-ABCFCD506D26}" destId="{9CEAD613-E447-47E2-97B8-6B61E2F53CC6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DBBBDB-48E2-4CB8-8879-5722A993EFC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53ECE4-5E18-42A4-BDB5-8031229AF85D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DAD5F5A1-3238-443A-AF69-41BFDB52DBFD}" type="parTrans" cxnId="{1921EEB1-F8D4-4C99-B55B-5A7109442BC7}">
      <dgm:prSet/>
      <dgm:spPr/>
      <dgm:t>
        <a:bodyPr/>
        <a:lstStyle/>
        <a:p>
          <a:endParaRPr lang="en-US"/>
        </a:p>
      </dgm:t>
    </dgm:pt>
    <dgm:pt modelId="{70DBA797-7687-4206-8642-BB1AC356B85C}" type="sibTrans" cxnId="{1921EEB1-F8D4-4C99-B55B-5A7109442BC7}">
      <dgm:prSet/>
      <dgm:spPr/>
      <dgm:t>
        <a:bodyPr/>
        <a:lstStyle/>
        <a:p>
          <a:endParaRPr lang="en-US"/>
        </a:p>
      </dgm:t>
    </dgm:pt>
    <dgm:pt modelId="{090689D7-004B-4CC6-89E8-6A24CE56D786}">
      <dgm:prSet phldrT="[Text]"/>
      <dgm:spPr/>
      <dgm:t>
        <a:bodyPr/>
        <a:lstStyle/>
        <a:p>
          <a:r>
            <a:rPr lang="en-US" dirty="0"/>
            <a:t>Unsupervised Learning</a:t>
          </a:r>
        </a:p>
      </dgm:t>
    </dgm:pt>
    <dgm:pt modelId="{F95D24C8-9F1C-4271-B788-D78528BD8DCD}" type="parTrans" cxnId="{D7D2B28F-FA5A-4E24-B732-81B80B169939}">
      <dgm:prSet/>
      <dgm:spPr/>
      <dgm:t>
        <a:bodyPr/>
        <a:lstStyle/>
        <a:p>
          <a:endParaRPr lang="en-US"/>
        </a:p>
      </dgm:t>
    </dgm:pt>
    <dgm:pt modelId="{FF7E3F66-4668-486C-9C0E-B240EEB6DF2D}" type="sibTrans" cxnId="{D7D2B28F-FA5A-4E24-B732-81B80B169939}">
      <dgm:prSet/>
      <dgm:spPr/>
      <dgm:t>
        <a:bodyPr/>
        <a:lstStyle/>
        <a:p>
          <a:endParaRPr lang="en-US"/>
        </a:p>
      </dgm:t>
    </dgm:pt>
    <dgm:pt modelId="{1B580413-B40A-4CF6-8587-E6B1FEE0EE06}" type="asst">
      <dgm:prSet/>
      <dgm:spPr/>
      <dgm:t>
        <a:bodyPr/>
        <a:lstStyle/>
        <a:p>
          <a:r>
            <a:rPr lang="en-US" dirty="0"/>
            <a:t>Supervised Learning </a:t>
          </a:r>
        </a:p>
      </dgm:t>
    </dgm:pt>
    <dgm:pt modelId="{6FD54A63-7FF0-40CE-AED6-C9C60D906DEF}" type="parTrans" cxnId="{897A8A87-5F62-4192-8DF4-FFAC6C1623B3}">
      <dgm:prSet/>
      <dgm:spPr/>
      <dgm:t>
        <a:bodyPr/>
        <a:lstStyle/>
        <a:p>
          <a:endParaRPr lang="en-US"/>
        </a:p>
      </dgm:t>
    </dgm:pt>
    <dgm:pt modelId="{297FB63B-7B60-4995-B00C-81BA0782DC1E}" type="sibTrans" cxnId="{897A8A87-5F62-4192-8DF4-FFAC6C1623B3}">
      <dgm:prSet/>
      <dgm:spPr/>
      <dgm:t>
        <a:bodyPr/>
        <a:lstStyle/>
        <a:p>
          <a:endParaRPr lang="en-US"/>
        </a:p>
      </dgm:t>
    </dgm:pt>
    <dgm:pt modelId="{266CEA10-2EFA-41F6-A39B-B6391C465611}">
      <dgm:prSet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477B79A4-2B41-4247-81B6-01F670190A30}" type="parTrans" cxnId="{B6673077-05B7-4025-81F0-F2A27E40E780}">
      <dgm:prSet/>
      <dgm:spPr/>
      <dgm:t>
        <a:bodyPr/>
        <a:lstStyle/>
        <a:p>
          <a:endParaRPr lang="en-US"/>
        </a:p>
      </dgm:t>
    </dgm:pt>
    <dgm:pt modelId="{03CD26E3-47E8-4AB2-9962-FBD0ED166D2E}" type="sibTrans" cxnId="{B6673077-05B7-4025-81F0-F2A27E40E780}">
      <dgm:prSet/>
      <dgm:spPr/>
    </dgm:pt>
    <dgm:pt modelId="{AD7BC7E6-DEB1-41CE-BEB3-3303A85C105A}">
      <dgm:prSet/>
      <dgm:spPr/>
      <dgm:t>
        <a:bodyPr/>
        <a:lstStyle/>
        <a:p>
          <a:r>
            <a:rPr lang="en-US" dirty="0"/>
            <a:t>Regression problems</a:t>
          </a:r>
        </a:p>
      </dgm:t>
    </dgm:pt>
    <dgm:pt modelId="{106C3A8D-7F41-42F0-8CAA-975134FA0BF4}" type="parTrans" cxnId="{5E5EB689-77D0-4CE4-8DF4-9CD49DB03211}">
      <dgm:prSet/>
      <dgm:spPr/>
      <dgm:t>
        <a:bodyPr/>
        <a:lstStyle/>
        <a:p>
          <a:endParaRPr lang="en-US"/>
        </a:p>
      </dgm:t>
    </dgm:pt>
    <dgm:pt modelId="{4304ACDA-55FE-4D28-8856-151844C163C6}" type="sibTrans" cxnId="{5E5EB689-77D0-4CE4-8DF4-9CD49DB03211}">
      <dgm:prSet/>
      <dgm:spPr/>
    </dgm:pt>
    <dgm:pt modelId="{3ED8FF57-9BF8-4DEF-B77E-91DBE8FC6236}">
      <dgm:prSet/>
      <dgm:spPr/>
      <dgm:t>
        <a:bodyPr/>
        <a:lstStyle/>
        <a:p>
          <a:r>
            <a:rPr lang="en-US" dirty="0"/>
            <a:t>Classification Problems</a:t>
          </a:r>
        </a:p>
      </dgm:t>
    </dgm:pt>
    <dgm:pt modelId="{7EDF47B1-D047-4A79-AF09-5E9E5C447783}" type="parTrans" cxnId="{E78D03BB-05EE-402C-82A1-3A1D509ADF6D}">
      <dgm:prSet/>
      <dgm:spPr/>
      <dgm:t>
        <a:bodyPr/>
        <a:lstStyle/>
        <a:p>
          <a:endParaRPr lang="en-US"/>
        </a:p>
      </dgm:t>
    </dgm:pt>
    <dgm:pt modelId="{59EA3F7C-5E30-4714-AC00-A6F9AA10BD44}" type="sibTrans" cxnId="{E78D03BB-05EE-402C-82A1-3A1D509ADF6D}">
      <dgm:prSet/>
      <dgm:spPr/>
    </dgm:pt>
    <dgm:pt modelId="{9821D009-1FAE-4E09-A9E9-5386CD00213C}" type="pres">
      <dgm:prSet presAssocID="{83DBBBDB-48E2-4CB8-8879-5722A993EFC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4BF0C83-378F-44AC-B0F6-E438EB1B2F49}" type="pres">
      <dgm:prSet presAssocID="{1B53ECE4-5E18-42A4-BDB5-8031229AF85D}" presName="root1" presStyleCnt="0"/>
      <dgm:spPr/>
    </dgm:pt>
    <dgm:pt modelId="{B55B0BE8-D282-4B77-A440-E79D97AC88B9}" type="pres">
      <dgm:prSet presAssocID="{1B53ECE4-5E18-42A4-BDB5-8031229AF85D}" presName="LevelOneTextNode" presStyleLbl="node0" presStyleIdx="0" presStyleCnt="1">
        <dgm:presLayoutVars>
          <dgm:chPref val="3"/>
        </dgm:presLayoutVars>
      </dgm:prSet>
      <dgm:spPr/>
    </dgm:pt>
    <dgm:pt modelId="{5F26C5D7-628E-47DB-AE35-3DFBAC74EB0B}" type="pres">
      <dgm:prSet presAssocID="{1B53ECE4-5E18-42A4-BDB5-8031229AF85D}" presName="level2hierChild" presStyleCnt="0"/>
      <dgm:spPr/>
    </dgm:pt>
    <dgm:pt modelId="{E3CEC486-8FA4-4351-B832-8DF2756675EA}" type="pres">
      <dgm:prSet presAssocID="{6FD54A63-7FF0-40CE-AED6-C9C60D906DEF}" presName="conn2-1" presStyleLbl="parChTrans1D2" presStyleIdx="0" presStyleCnt="3"/>
      <dgm:spPr/>
    </dgm:pt>
    <dgm:pt modelId="{D6A34B5E-7043-4E4A-892F-2428D9E2E449}" type="pres">
      <dgm:prSet presAssocID="{6FD54A63-7FF0-40CE-AED6-C9C60D906DEF}" presName="connTx" presStyleLbl="parChTrans1D2" presStyleIdx="0" presStyleCnt="3"/>
      <dgm:spPr/>
    </dgm:pt>
    <dgm:pt modelId="{6B1F97D5-BC74-4EE9-BA35-5B4F30AC3A65}" type="pres">
      <dgm:prSet presAssocID="{1B580413-B40A-4CF6-8587-E6B1FEE0EE06}" presName="root2" presStyleCnt="0"/>
      <dgm:spPr/>
    </dgm:pt>
    <dgm:pt modelId="{F6CD18E4-84CE-4086-9B82-08ABF75C7897}" type="pres">
      <dgm:prSet presAssocID="{1B580413-B40A-4CF6-8587-E6B1FEE0EE06}" presName="LevelTwoTextNode" presStyleLbl="asst1" presStyleIdx="0" presStyleCnt="1">
        <dgm:presLayoutVars>
          <dgm:chPref val="3"/>
        </dgm:presLayoutVars>
      </dgm:prSet>
      <dgm:spPr/>
    </dgm:pt>
    <dgm:pt modelId="{A4D8F70B-4157-41F3-9414-33457BBD3F15}" type="pres">
      <dgm:prSet presAssocID="{1B580413-B40A-4CF6-8587-E6B1FEE0EE06}" presName="level3hierChild" presStyleCnt="0"/>
      <dgm:spPr/>
    </dgm:pt>
    <dgm:pt modelId="{38B21A62-50AF-4EEA-8D01-0810E1153541}" type="pres">
      <dgm:prSet presAssocID="{106C3A8D-7F41-42F0-8CAA-975134FA0BF4}" presName="conn2-1" presStyleLbl="parChTrans1D3" presStyleIdx="0" presStyleCnt="2"/>
      <dgm:spPr/>
    </dgm:pt>
    <dgm:pt modelId="{4845CC0F-4B0A-41AD-8742-EA3CAE8B3D54}" type="pres">
      <dgm:prSet presAssocID="{106C3A8D-7F41-42F0-8CAA-975134FA0BF4}" presName="connTx" presStyleLbl="parChTrans1D3" presStyleIdx="0" presStyleCnt="2"/>
      <dgm:spPr/>
    </dgm:pt>
    <dgm:pt modelId="{F160075F-0EF4-4583-9212-6366B65BB437}" type="pres">
      <dgm:prSet presAssocID="{AD7BC7E6-DEB1-41CE-BEB3-3303A85C105A}" presName="root2" presStyleCnt="0"/>
      <dgm:spPr/>
    </dgm:pt>
    <dgm:pt modelId="{87690416-7BBF-4DA0-992D-09ED139A177F}" type="pres">
      <dgm:prSet presAssocID="{AD7BC7E6-DEB1-41CE-BEB3-3303A85C105A}" presName="LevelTwoTextNode" presStyleLbl="node3" presStyleIdx="0" presStyleCnt="2">
        <dgm:presLayoutVars>
          <dgm:chPref val="3"/>
        </dgm:presLayoutVars>
      </dgm:prSet>
      <dgm:spPr/>
    </dgm:pt>
    <dgm:pt modelId="{DC5F111C-8E11-4A1A-937B-14C85D003505}" type="pres">
      <dgm:prSet presAssocID="{AD7BC7E6-DEB1-41CE-BEB3-3303A85C105A}" presName="level3hierChild" presStyleCnt="0"/>
      <dgm:spPr/>
    </dgm:pt>
    <dgm:pt modelId="{60491F5F-7039-427F-988C-79BCD4EAA298}" type="pres">
      <dgm:prSet presAssocID="{7EDF47B1-D047-4A79-AF09-5E9E5C447783}" presName="conn2-1" presStyleLbl="parChTrans1D3" presStyleIdx="1" presStyleCnt="2"/>
      <dgm:spPr/>
    </dgm:pt>
    <dgm:pt modelId="{DE87CEC4-7E76-44E2-ACF7-853B77BED2AE}" type="pres">
      <dgm:prSet presAssocID="{7EDF47B1-D047-4A79-AF09-5E9E5C447783}" presName="connTx" presStyleLbl="parChTrans1D3" presStyleIdx="1" presStyleCnt="2"/>
      <dgm:spPr/>
    </dgm:pt>
    <dgm:pt modelId="{5777E62C-3F63-45F3-BB92-C6980C625842}" type="pres">
      <dgm:prSet presAssocID="{3ED8FF57-9BF8-4DEF-B77E-91DBE8FC6236}" presName="root2" presStyleCnt="0"/>
      <dgm:spPr/>
    </dgm:pt>
    <dgm:pt modelId="{82964007-9B14-4DEF-8660-E8627724AB12}" type="pres">
      <dgm:prSet presAssocID="{3ED8FF57-9BF8-4DEF-B77E-91DBE8FC6236}" presName="LevelTwoTextNode" presStyleLbl="node3" presStyleIdx="1" presStyleCnt="2">
        <dgm:presLayoutVars>
          <dgm:chPref val="3"/>
        </dgm:presLayoutVars>
      </dgm:prSet>
      <dgm:spPr/>
    </dgm:pt>
    <dgm:pt modelId="{E441762F-6B94-42A4-8660-EA99A989B0A2}" type="pres">
      <dgm:prSet presAssocID="{3ED8FF57-9BF8-4DEF-B77E-91DBE8FC6236}" presName="level3hierChild" presStyleCnt="0"/>
      <dgm:spPr/>
    </dgm:pt>
    <dgm:pt modelId="{43382EA2-3B76-46A1-AC8B-D2E3C90C04AE}" type="pres">
      <dgm:prSet presAssocID="{F95D24C8-9F1C-4271-B788-D78528BD8DCD}" presName="conn2-1" presStyleLbl="parChTrans1D2" presStyleIdx="1" presStyleCnt="3"/>
      <dgm:spPr/>
    </dgm:pt>
    <dgm:pt modelId="{9EBCB38D-D14D-46A2-A232-E05BA8A6BBB6}" type="pres">
      <dgm:prSet presAssocID="{F95D24C8-9F1C-4271-B788-D78528BD8DCD}" presName="connTx" presStyleLbl="parChTrans1D2" presStyleIdx="1" presStyleCnt="3"/>
      <dgm:spPr/>
    </dgm:pt>
    <dgm:pt modelId="{34223143-8EB5-41BC-85CF-CFEE1AC0254F}" type="pres">
      <dgm:prSet presAssocID="{090689D7-004B-4CC6-89E8-6A24CE56D786}" presName="root2" presStyleCnt="0"/>
      <dgm:spPr/>
    </dgm:pt>
    <dgm:pt modelId="{218FF491-2398-448C-9300-C7B5288F542A}" type="pres">
      <dgm:prSet presAssocID="{090689D7-004B-4CC6-89E8-6A24CE56D786}" presName="LevelTwoTextNode" presStyleLbl="node2" presStyleIdx="0" presStyleCnt="2">
        <dgm:presLayoutVars>
          <dgm:chPref val="3"/>
        </dgm:presLayoutVars>
      </dgm:prSet>
      <dgm:spPr/>
    </dgm:pt>
    <dgm:pt modelId="{0BBFCE92-E542-4B1F-90BC-6A7BAE5DF760}" type="pres">
      <dgm:prSet presAssocID="{090689D7-004B-4CC6-89E8-6A24CE56D786}" presName="level3hierChild" presStyleCnt="0"/>
      <dgm:spPr/>
    </dgm:pt>
    <dgm:pt modelId="{A3CCBA7C-69F1-462F-9B14-4EBF6858A5D8}" type="pres">
      <dgm:prSet presAssocID="{477B79A4-2B41-4247-81B6-01F670190A30}" presName="conn2-1" presStyleLbl="parChTrans1D2" presStyleIdx="2" presStyleCnt="3"/>
      <dgm:spPr/>
    </dgm:pt>
    <dgm:pt modelId="{534E87D6-399F-4B5D-998B-E5CD063C968C}" type="pres">
      <dgm:prSet presAssocID="{477B79A4-2B41-4247-81B6-01F670190A30}" presName="connTx" presStyleLbl="parChTrans1D2" presStyleIdx="2" presStyleCnt="3"/>
      <dgm:spPr/>
    </dgm:pt>
    <dgm:pt modelId="{B10F81A7-CF04-4ECF-B77D-5786D1ABED28}" type="pres">
      <dgm:prSet presAssocID="{266CEA10-2EFA-41F6-A39B-B6391C465611}" presName="root2" presStyleCnt="0"/>
      <dgm:spPr/>
    </dgm:pt>
    <dgm:pt modelId="{72D6D7D1-D40B-4B9B-8688-D4C110FE5841}" type="pres">
      <dgm:prSet presAssocID="{266CEA10-2EFA-41F6-A39B-B6391C465611}" presName="LevelTwoTextNode" presStyleLbl="node2" presStyleIdx="1" presStyleCnt="2">
        <dgm:presLayoutVars>
          <dgm:chPref val="3"/>
        </dgm:presLayoutVars>
      </dgm:prSet>
      <dgm:spPr/>
    </dgm:pt>
    <dgm:pt modelId="{E99E04D8-BBD0-4F9C-8FD5-6A58E24FA53A}" type="pres">
      <dgm:prSet presAssocID="{266CEA10-2EFA-41F6-A39B-B6391C465611}" presName="level3hierChild" presStyleCnt="0"/>
      <dgm:spPr/>
    </dgm:pt>
  </dgm:ptLst>
  <dgm:cxnLst>
    <dgm:cxn modelId="{3B37C90A-1D57-4D67-98D7-7E761DC041B1}" type="presOf" srcId="{7EDF47B1-D047-4A79-AF09-5E9E5C447783}" destId="{DE87CEC4-7E76-44E2-ACF7-853B77BED2AE}" srcOrd="1" destOrd="0" presId="urn:microsoft.com/office/officeart/2005/8/layout/hierarchy2"/>
    <dgm:cxn modelId="{5B810E1C-EDF7-4169-97EF-A9C29F2D1A62}" type="presOf" srcId="{7EDF47B1-D047-4A79-AF09-5E9E5C447783}" destId="{60491F5F-7039-427F-988C-79BCD4EAA298}" srcOrd="0" destOrd="0" presId="urn:microsoft.com/office/officeart/2005/8/layout/hierarchy2"/>
    <dgm:cxn modelId="{81EE1F25-2883-4A33-A324-350200827AFA}" type="presOf" srcId="{106C3A8D-7F41-42F0-8CAA-975134FA0BF4}" destId="{38B21A62-50AF-4EEA-8D01-0810E1153541}" srcOrd="0" destOrd="0" presId="urn:microsoft.com/office/officeart/2005/8/layout/hierarchy2"/>
    <dgm:cxn modelId="{9304F227-61A5-4DF5-A919-C30669626597}" type="presOf" srcId="{1B580413-B40A-4CF6-8587-E6B1FEE0EE06}" destId="{F6CD18E4-84CE-4086-9B82-08ABF75C7897}" srcOrd="0" destOrd="0" presId="urn:microsoft.com/office/officeart/2005/8/layout/hierarchy2"/>
    <dgm:cxn modelId="{B29A6839-FDFB-4AB3-B4F0-93CF47B46D27}" type="presOf" srcId="{477B79A4-2B41-4247-81B6-01F670190A30}" destId="{534E87D6-399F-4B5D-998B-E5CD063C968C}" srcOrd="1" destOrd="0" presId="urn:microsoft.com/office/officeart/2005/8/layout/hierarchy2"/>
    <dgm:cxn modelId="{D67E4D51-29B4-4EC1-BFBC-FF7A5389ECEA}" type="presOf" srcId="{F95D24C8-9F1C-4271-B788-D78528BD8DCD}" destId="{9EBCB38D-D14D-46A2-A232-E05BA8A6BBB6}" srcOrd="1" destOrd="0" presId="urn:microsoft.com/office/officeart/2005/8/layout/hierarchy2"/>
    <dgm:cxn modelId="{E642B955-97FB-4AF5-B68B-4C68787DA03D}" type="presOf" srcId="{6FD54A63-7FF0-40CE-AED6-C9C60D906DEF}" destId="{D6A34B5E-7043-4E4A-892F-2428D9E2E449}" srcOrd="1" destOrd="0" presId="urn:microsoft.com/office/officeart/2005/8/layout/hierarchy2"/>
    <dgm:cxn modelId="{4286B05D-3999-4A93-878D-7C0D75792C44}" type="presOf" srcId="{6FD54A63-7FF0-40CE-AED6-C9C60D906DEF}" destId="{E3CEC486-8FA4-4351-B832-8DF2756675EA}" srcOrd="0" destOrd="0" presId="urn:microsoft.com/office/officeart/2005/8/layout/hierarchy2"/>
    <dgm:cxn modelId="{B6673077-05B7-4025-81F0-F2A27E40E780}" srcId="{1B53ECE4-5E18-42A4-BDB5-8031229AF85D}" destId="{266CEA10-2EFA-41F6-A39B-B6391C465611}" srcOrd="2" destOrd="0" parTransId="{477B79A4-2B41-4247-81B6-01F670190A30}" sibTransId="{03CD26E3-47E8-4AB2-9962-FBD0ED166D2E}"/>
    <dgm:cxn modelId="{897A8A87-5F62-4192-8DF4-FFAC6C1623B3}" srcId="{1B53ECE4-5E18-42A4-BDB5-8031229AF85D}" destId="{1B580413-B40A-4CF6-8587-E6B1FEE0EE06}" srcOrd="0" destOrd="0" parTransId="{6FD54A63-7FF0-40CE-AED6-C9C60D906DEF}" sibTransId="{297FB63B-7B60-4995-B00C-81BA0782DC1E}"/>
    <dgm:cxn modelId="{5E5EB689-77D0-4CE4-8DF4-9CD49DB03211}" srcId="{1B580413-B40A-4CF6-8587-E6B1FEE0EE06}" destId="{AD7BC7E6-DEB1-41CE-BEB3-3303A85C105A}" srcOrd="0" destOrd="0" parTransId="{106C3A8D-7F41-42F0-8CAA-975134FA0BF4}" sibTransId="{4304ACDA-55FE-4D28-8856-151844C163C6}"/>
    <dgm:cxn modelId="{D7D2B28F-FA5A-4E24-B732-81B80B169939}" srcId="{1B53ECE4-5E18-42A4-BDB5-8031229AF85D}" destId="{090689D7-004B-4CC6-89E8-6A24CE56D786}" srcOrd="1" destOrd="0" parTransId="{F95D24C8-9F1C-4271-B788-D78528BD8DCD}" sibTransId="{FF7E3F66-4668-486C-9C0E-B240EEB6DF2D}"/>
    <dgm:cxn modelId="{BFCA209C-8FCF-48B6-A3EA-634AEFB92A11}" type="presOf" srcId="{090689D7-004B-4CC6-89E8-6A24CE56D786}" destId="{218FF491-2398-448C-9300-C7B5288F542A}" srcOrd="0" destOrd="0" presId="urn:microsoft.com/office/officeart/2005/8/layout/hierarchy2"/>
    <dgm:cxn modelId="{4ACCD89C-9A93-48C9-AFFA-D555750FFC46}" type="presOf" srcId="{477B79A4-2B41-4247-81B6-01F670190A30}" destId="{A3CCBA7C-69F1-462F-9B14-4EBF6858A5D8}" srcOrd="0" destOrd="0" presId="urn:microsoft.com/office/officeart/2005/8/layout/hierarchy2"/>
    <dgm:cxn modelId="{7C42EFAB-90CB-48C0-9E54-A793B2EB4E99}" type="presOf" srcId="{3ED8FF57-9BF8-4DEF-B77E-91DBE8FC6236}" destId="{82964007-9B14-4DEF-8660-E8627724AB12}" srcOrd="0" destOrd="0" presId="urn:microsoft.com/office/officeart/2005/8/layout/hierarchy2"/>
    <dgm:cxn modelId="{320CA1AF-A2F3-4A1D-A464-74FA363BD2F2}" type="presOf" srcId="{1B53ECE4-5E18-42A4-BDB5-8031229AF85D}" destId="{B55B0BE8-D282-4B77-A440-E79D97AC88B9}" srcOrd="0" destOrd="0" presId="urn:microsoft.com/office/officeart/2005/8/layout/hierarchy2"/>
    <dgm:cxn modelId="{1921EEB1-F8D4-4C99-B55B-5A7109442BC7}" srcId="{83DBBBDB-48E2-4CB8-8879-5722A993EFC8}" destId="{1B53ECE4-5E18-42A4-BDB5-8031229AF85D}" srcOrd="0" destOrd="0" parTransId="{DAD5F5A1-3238-443A-AF69-41BFDB52DBFD}" sibTransId="{70DBA797-7687-4206-8642-BB1AC356B85C}"/>
    <dgm:cxn modelId="{E78D03BB-05EE-402C-82A1-3A1D509ADF6D}" srcId="{1B580413-B40A-4CF6-8587-E6B1FEE0EE06}" destId="{3ED8FF57-9BF8-4DEF-B77E-91DBE8FC6236}" srcOrd="1" destOrd="0" parTransId="{7EDF47B1-D047-4A79-AF09-5E9E5C447783}" sibTransId="{59EA3F7C-5E30-4714-AC00-A6F9AA10BD44}"/>
    <dgm:cxn modelId="{40F9E8BD-0ED5-4209-9477-C4A81501F033}" type="presOf" srcId="{83DBBBDB-48E2-4CB8-8879-5722A993EFC8}" destId="{9821D009-1FAE-4E09-A9E9-5386CD00213C}" srcOrd="0" destOrd="0" presId="urn:microsoft.com/office/officeart/2005/8/layout/hierarchy2"/>
    <dgm:cxn modelId="{9D0E56C7-A928-4488-8C4C-A0FFEF53D616}" type="presOf" srcId="{AD7BC7E6-DEB1-41CE-BEB3-3303A85C105A}" destId="{87690416-7BBF-4DA0-992D-09ED139A177F}" srcOrd="0" destOrd="0" presId="urn:microsoft.com/office/officeart/2005/8/layout/hierarchy2"/>
    <dgm:cxn modelId="{FD1C4EE5-40AB-4AC1-A593-58578627AA8C}" type="presOf" srcId="{F95D24C8-9F1C-4271-B788-D78528BD8DCD}" destId="{43382EA2-3B76-46A1-AC8B-D2E3C90C04AE}" srcOrd="0" destOrd="0" presId="urn:microsoft.com/office/officeart/2005/8/layout/hierarchy2"/>
    <dgm:cxn modelId="{4B9B2FF5-43C5-4889-A307-B6F498A0CAAF}" type="presOf" srcId="{106C3A8D-7F41-42F0-8CAA-975134FA0BF4}" destId="{4845CC0F-4B0A-41AD-8742-EA3CAE8B3D54}" srcOrd="1" destOrd="0" presId="urn:microsoft.com/office/officeart/2005/8/layout/hierarchy2"/>
    <dgm:cxn modelId="{D50687FB-56C0-4C40-AD56-0DCC28930DCF}" type="presOf" srcId="{266CEA10-2EFA-41F6-A39B-B6391C465611}" destId="{72D6D7D1-D40B-4B9B-8688-D4C110FE5841}" srcOrd="0" destOrd="0" presId="urn:microsoft.com/office/officeart/2005/8/layout/hierarchy2"/>
    <dgm:cxn modelId="{A97C3BA0-464E-4130-A34E-959520B8878A}" type="presParOf" srcId="{9821D009-1FAE-4E09-A9E9-5386CD00213C}" destId="{D4BF0C83-378F-44AC-B0F6-E438EB1B2F49}" srcOrd="0" destOrd="0" presId="urn:microsoft.com/office/officeart/2005/8/layout/hierarchy2"/>
    <dgm:cxn modelId="{C3F5669B-BFBB-4981-BE8A-66B678941B21}" type="presParOf" srcId="{D4BF0C83-378F-44AC-B0F6-E438EB1B2F49}" destId="{B55B0BE8-D282-4B77-A440-E79D97AC88B9}" srcOrd="0" destOrd="0" presId="urn:microsoft.com/office/officeart/2005/8/layout/hierarchy2"/>
    <dgm:cxn modelId="{B3F87BDA-16A5-4919-8A69-AACD8879D67B}" type="presParOf" srcId="{D4BF0C83-378F-44AC-B0F6-E438EB1B2F49}" destId="{5F26C5D7-628E-47DB-AE35-3DFBAC74EB0B}" srcOrd="1" destOrd="0" presId="urn:microsoft.com/office/officeart/2005/8/layout/hierarchy2"/>
    <dgm:cxn modelId="{D24C183E-4EC9-4879-80EC-4898EFF26001}" type="presParOf" srcId="{5F26C5D7-628E-47DB-AE35-3DFBAC74EB0B}" destId="{E3CEC486-8FA4-4351-B832-8DF2756675EA}" srcOrd="0" destOrd="0" presId="urn:microsoft.com/office/officeart/2005/8/layout/hierarchy2"/>
    <dgm:cxn modelId="{FA5B2017-6A2D-4008-9D09-BF5813C2B7BB}" type="presParOf" srcId="{E3CEC486-8FA4-4351-B832-8DF2756675EA}" destId="{D6A34B5E-7043-4E4A-892F-2428D9E2E449}" srcOrd="0" destOrd="0" presId="urn:microsoft.com/office/officeart/2005/8/layout/hierarchy2"/>
    <dgm:cxn modelId="{8B480E45-730B-4E33-9A52-19C576BB2614}" type="presParOf" srcId="{5F26C5D7-628E-47DB-AE35-3DFBAC74EB0B}" destId="{6B1F97D5-BC74-4EE9-BA35-5B4F30AC3A65}" srcOrd="1" destOrd="0" presId="urn:microsoft.com/office/officeart/2005/8/layout/hierarchy2"/>
    <dgm:cxn modelId="{0A79A7FD-E390-4F11-AB27-A2AEDD40634A}" type="presParOf" srcId="{6B1F97D5-BC74-4EE9-BA35-5B4F30AC3A65}" destId="{F6CD18E4-84CE-4086-9B82-08ABF75C7897}" srcOrd="0" destOrd="0" presId="urn:microsoft.com/office/officeart/2005/8/layout/hierarchy2"/>
    <dgm:cxn modelId="{30662DA7-ADEE-4B4D-8BD6-941EB65C53DC}" type="presParOf" srcId="{6B1F97D5-BC74-4EE9-BA35-5B4F30AC3A65}" destId="{A4D8F70B-4157-41F3-9414-33457BBD3F15}" srcOrd="1" destOrd="0" presId="urn:microsoft.com/office/officeart/2005/8/layout/hierarchy2"/>
    <dgm:cxn modelId="{BE408CD7-81FC-425F-B77B-B944B33A81AD}" type="presParOf" srcId="{A4D8F70B-4157-41F3-9414-33457BBD3F15}" destId="{38B21A62-50AF-4EEA-8D01-0810E1153541}" srcOrd="0" destOrd="0" presId="urn:microsoft.com/office/officeart/2005/8/layout/hierarchy2"/>
    <dgm:cxn modelId="{3D81CD2D-3C33-47B6-A19E-BFBD2C792474}" type="presParOf" srcId="{38B21A62-50AF-4EEA-8D01-0810E1153541}" destId="{4845CC0F-4B0A-41AD-8742-EA3CAE8B3D54}" srcOrd="0" destOrd="0" presId="urn:microsoft.com/office/officeart/2005/8/layout/hierarchy2"/>
    <dgm:cxn modelId="{840DF7E2-D719-454F-B49C-ADB4F7A666D7}" type="presParOf" srcId="{A4D8F70B-4157-41F3-9414-33457BBD3F15}" destId="{F160075F-0EF4-4583-9212-6366B65BB437}" srcOrd="1" destOrd="0" presId="urn:microsoft.com/office/officeart/2005/8/layout/hierarchy2"/>
    <dgm:cxn modelId="{5C055947-A729-4158-BC9C-8CCDA9C2C5AF}" type="presParOf" srcId="{F160075F-0EF4-4583-9212-6366B65BB437}" destId="{87690416-7BBF-4DA0-992D-09ED139A177F}" srcOrd="0" destOrd="0" presId="urn:microsoft.com/office/officeart/2005/8/layout/hierarchy2"/>
    <dgm:cxn modelId="{D9598A0B-1410-4921-9926-2AB956BBA237}" type="presParOf" srcId="{F160075F-0EF4-4583-9212-6366B65BB437}" destId="{DC5F111C-8E11-4A1A-937B-14C85D003505}" srcOrd="1" destOrd="0" presId="urn:microsoft.com/office/officeart/2005/8/layout/hierarchy2"/>
    <dgm:cxn modelId="{F23E958A-F6DA-4506-B976-70AFCD034798}" type="presParOf" srcId="{A4D8F70B-4157-41F3-9414-33457BBD3F15}" destId="{60491F5F-7039-427F-988C-79BCD4EAA298}" srcOrd="2" destOrd="0" presId="urn:microsoft.com/office/officeart/2005/8/layout/hierarchy2"/>
    <dgm:cxn modelId="{3645C08D-2D5F-4CC3-A24A-5CA54C9F6EC4}" type="presParOf" srcId="{60491F5F-7039-427F-988C-79BCD4EAA298}" destId="{DE87CEC4-7E76-44E2-ACF7-853B77BED2AE}" srcOrd="0" destOrd="0" presId="urn:microsoft.com/office/officeart/2005/8/layout/hierarchy2"/>
    <dgm:cxn modelId="{A7026A6F-BF19-42EC-8947-EAC52AB71C0C}" type="presParOf" srcId="{A4D8F70B-4157-41F3-9414-33457BBD3F15}" destId="{5777E62C-3F63-45F3-BB92-C6980C625842}" srcOrd="3" destOrd="0" presId="urn:microsoft.com/office/officeart/2005/8/layout/hierarchy2"/>
    <dgm:cxn modelId="{4EDEC53E-6E0D-4768-8E84-E5BFC63A7AB2}" type="presParOf" srcId="{5777E62C-3F63-45F3-BB92-C6980C625842}" destId="{82964007-9B14-4DEF-8660-E8627724AB12}" srcOrd="0" destOrd="0" presId="urn:microsoft.com/office/officeart/2005/8/layout/hierarchy2"/>
    <dgm:cxn modelId="{85E7EA88-E758-4407-AE77-57A5359B6BF3}" type="presParOf" srcId="{5777E62C-3F63-45F3-BB92-C6980C625842}" destId="{E441762F-6B94-42A4-8660-EA99A989B0A2}" srcOrd="1" destOrd="0" presId="urn:microsoft.com/office/officeart/2005/8/layout/hierarchy2"/>
    <dgm:cxn modelId="{90477119-02A2-42E3-B3E1-7268883C4CF2}" type="presParOf" srcId="{5F26C5D7-628E-47DB-AE35-3DFBAC74EB0B}" destId="{43382EA2-3B76-46A1-AC8B-D2E3C90C04AE}" srcOrd="2" destOrd="0" presId="urn:microsoft.com/office/officeart/2005/8/layout/hierarchy2"/>
    <dgm:cxn modelId="{C6AE74D6-65CA-40FD-BABD-51A72C8877C1}" type="presParOf" srcId="{43382EA2-3B76-46A1-AC8B-D2E3C90C04AE}" destId="{9EBCB38D-D14D-46A2-A232-E05BA8A6BBB6}" srcOrd="0" destOrd="0" presId="urn:microsoft.com/office/officeart/2005/8/layout/hierarchy2"/>
    <dgm:cxn modelId="{24157FBD-1D1F-4161-8B18-B316F56A6025}" type="presParOf" srcId="{5F26C5D7-628E-47DB-AE35-3DFBAC74EB0B}" destId="{34223143-8EB5-41BC-85CF-CFEE1AC0254F}" srcOrd="3" destOrd="0" presId="urn:microsoft.com/office/officeart/2005/8/layout/hierarchy2"/>
    <dgm:cxn modelId="{9DC6AD1C-E829-48E9-9EB7-EAE530FA7748}" type="presParOf" srcId="{34223143-8EB5-41BC-85CF-CFEE1AC0254F}" destId="{218FF491-2398-448C-9300-C7B5288F542A}" srcOrd="0" destOrd="0" presId="urn:microsoft.com/office/officeart/2005/8/layout/hierarchy2"/>
    <dgm:cxn modelId="{B60D131D-980B-477B-A28A-A4D6D6303F97}" type="presParOf" srcId="{34223143-8EB5-41BC-85CF-CFEE1AC0254F}" destId="{0BBFCE92-E542-4B1F-90BC-6A7BAE5DF760}" srcOrd="1" destOrd="0" presId="urn:microsoft.com/office/officeart/2005/8/layout/hierarchy2"/>
    <dgm:cxn modelId="{5DE34415-5FDD-4012-A450-652BF5EBC1B2}" type="presParOf" srcId="{5F26C5D7-628E-47DB-AE35-3DFBAC74EB0B}" destId="{A3CCBA7C-69F1-462F-9B14-4EBF6858A5D8}" srcOrd="4" destOrd="0" presId="urn:microsoft.com/office/officeart/2005/8/layout/hierarchy2"/>
    <dgm:cxn modelId="{8E70B7F6-6358-43C4-B1D2-CAAE0893DAE9}" type="presParOf" srcId="{A3CCBA7C-69F1-462F-9B14-4EBF6858A5D8}" destId="{534E87D6-399F-4B5D-998B-E5CD063C968C}" srcOrd="0" destOrd="0" presId="urn:microsoft.com/office/officeart/2005/8/layout/hierarchy2"/>
    <dgm:cxn modelId="{CEEB7D9B-B199-4EA0-8336-E7A7B4653774}" type="presParOf" srcId="{5F26C5D7-628E-47DB-AE35-3DFBAC74EB0B}" destId="{B10F81A7-CF04-4ECF-B77D-5786D1ABED28}" srcOrd="5" destOrd="0" presId="urn:microsoft.com/office/officeart/2005/8/layout/hierarchy2"/>
    <dgm:cxn modelId="{8B092FA0-DB5C-4D67-A195-622EFD434A15}" type="presParOf" srcId="{B10F81A7-CF04-4ECF-B77D-5786D1ABED28}" destId="{72D6D7D1-D40B-4B9B-8688-D4C110FE5841}" srcOrd="0" destOrd="0" presId="urn:microsoft.com/office/officeart/2005/8/layout/hierarchy2"/>
    <dgm:cxn modelId="{ABF6EAC7-D41E-4E23-8607-EC811C4911D9}" type="presParOf" srcId="{B10F81A7-CF04-4ECF-B77D-5786D1ABED28}" destId="{E99E04D8-BBD0-4F9C-8FD5-6A58E24FA53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0BE8-D282-4B77-A440-E79D97AC88B9}">
      <dsp:nvSpPr>
        <dsp:cNvPr id="0" name=""/>
        <dsp:cNvSpPr/>
      </dsp:nvSpPr>
      <dsp:spPr>
        <a:xfrm>
          <a:off x="1425091" y="1462780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Machine Learning</a:t>
          </a:r>
        </a:p>
      </dsp:txBody>
      <dsp:txXfrm>
        <a:off x="1462294" y="1499983"/>
        <a:ext cx="2465996" cy="1195795"/>
      </dsp:txXfrm>
    </dsp:sp>
    <dsp:sp modelId="{E3CEC486-8FA4-4351-B832-8DF2756675EA}">
      <dsp:nvSpPr>
        <dsp:cNvPr id="0" name=""/>
        <dsp:cNvSpPr/>
      </dsp:nvSpPr>
      <dsp:spPr>
        <a:xfrm rot="18289469">
          <a:off x="3583867" y="1340269"/>
          <a:ext cx="177941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79415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429089" y="1323029"/>
        <a:ext cx="88970" cy="88970"/>
      </dsp:txXfrm>
    </dsp:sp>
    <dsp:sp modelId="{F6CD18E4-84CE-4086-9B82-08ABF75C7897}">
      <dsp:nvSpPr>
        <dsp:cNvPr id="0" name=""/>
        <dsp:cNvSpPr/>
      </dsp:nvSpPr>
      <dsp:spPr>
        <a:xfrm>
          <a:off x="4981655" y="2048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Supervised Learning </a:t>
          </a:r>
        </a:p>
      </dsp:txBody>
      <dsp:txXfrm>
        <a:off x="5018858" y="39251"/>
        <a:ext cx="2465996" cy="1195795"/>
      </dsp:txXfrm>
    </dsp:sp>
    <dsp:sp modelId="{43382EA2-3B76-46A1-AC8B-D2E3C90C04AE}">
      <dsp:nvSpPr>
        <dsp:cNvPr id="0" name=""/>
        <dsp:cNvSpPr/>
      </dsp:nvSpPr>
      <dsp:spPr>
        <a:xfrm>
          <a:off x="3965494" y="2070634"/>
          <a:ext cx="101616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16161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48170" y="2072476"/>
        <a:ext cx="50808" cy="50808"/>
      </dsp:txXfrm>
    </dsp:sp>
    <dsp:sp modelId="{218FF491-2398-448C-9300-C7B5288F542A}">
      <dsp:nvSpPr>
        <dsp:cNvPr id="0" name=""/>
        <dsp:cNvSpPr/>
      </dsp:nvSpPr>
      <dsp:spPr>
        <a:xfrm>
          <a:off x="4981655" y="1462780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Unsupervised Learning</a:t>
          </a:r>
        </a:p>
      </dsp:txBody>
      <dsp:txXfrm>
        <a:off x="5018858" y="1499983"/>
        <a:ext cx="2465996" cy="1195795"/>
      </dsp:txXfrm>
    </dsp:sp>
    <dsp:sp modelId="{A3CCBA7C-69F1-462F-9B14-4EBF6858A5D8}">
      <dsp:nvSpPr>
        <dsp:cNvPr id="0" name=""/>
        <dsp:cNvSpPr/>
      </dsp:nvSpPr>
      <dsp:spPr>
        <a:xfrm rot="3310531">
          <a:off x="3583867" y="2801000"/>
          <a:ext cx="177941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79415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429089" y="2783761"/>
        <a:ext cx="88970" cy="88970"/>
      </dsp:txXfrm>
    </dsp:sp>
    <dsp:sp modelId="{72D6D7D1-D40B-4B9B-8688-D4C110FE5841}">
      <dsp:nvSpPr>
        <dsp:cNvPr id="0" name=""/>
        <dsp:cNvSpPr/>
      </dsp:nvSpPr>
      <dsp:spPr>
        <a:xfrm>
          <a:off x="4981655" y="2923511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Reinforcement Learning</a:t>
          </a:r>
        </a:p>
      </dsp:txBody>
      <dsp:txXfrm>
        <a:off x="5018858" y="2960714"/>
        <a:ext cx="2465996" cy="1195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71498-1D8B-4B1A-B3EA-89BBA1C5BC33}">
      <dsp:nvSpPr>
        <dsp:cNvPr id="0" name=""/>
        <dsp:cNvSpPr/>
      </dsp:nvSpPr>
      <dsp:spPr>
        <a:xfrm>
          <a:off x="110214" y="0"/>
          <a:ext cx="1754346" cy="2063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FB011-6E02-4C10-96EA-545421AA19D8}">
      <dsp:nvSpPr>
        <dsp:cNvPr id="0" name=""/>
        <dsp:cNvSpPr/>
      </dsp:nvSpPr>
      <dsp:spPr>
        <a:xfrm>
          <a:off x="197931" y="82557"/>
          <a:ext cx="1578911" cy="134155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4C65A-F19F-4CED-BC3D-3FC9DD69D410}">
      <dsp:nvSpPr>
        <dsp:cNvPr id="0" name=""/>
        <dsp:cNvSpPr/>
      </dsp:nvSpPr>
      <dsp:spPr>
        <a:xfrm>
          <a:off x="197931" y="1424116"/>
          <a:ext cx="1578911" cy="557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Cat</a:t>
          </a:r>
        </a:p>
      </dsp:txBody>
      <dsp:txXfrm>
        <a:off x="197931" y="1424116"/>
        <a:ext cx="1578911" cy="557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E7437-32C2-4B6E-B62F-8BE10C3D1F20}">
      <dsp:nvSpPr>
        <dsp:cNvPr id="0" name=""/>
        <dsp:cNvSpPr/>
      </dsp:nvSpPr>
      <dsp:spPr>
        <a:xfrm>
          <a:off x="0" y="88687"/>
          <a:ext cx="1094651" cy="128782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9D460-DBE8-4B82-AE6D-954BB714C90D}">
      <dsp:nvSpPr>
        <dsp:cNvPr id="0" name=""/>
        <dsp:cNvSpPr/>
      </dsp:nvSpPr>
      <dsp:spPr>
        <a:xfrm>
          <a:off x="54732" y="140200"/>
          <a:ext cx="985185" cy="83708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35000" b="-3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E5A81-EFDA-4B1D-B28C-3B7CBF000CA4}">
      <dsp:nvSpPr>
        <dsp:cNvPr id="0" name=""/>
        <dsp:cNvSpPr/>
      </dsp:nvSpPr>
      <dsp:spPr>
        <a:xfrm>
          <a:off x="54732" y="977286"/>
          <a:ext cx="985185" cy="34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Cat</a:t>
          </a:r>
        </a:p>
      </dsp:txBody>
      <dsp:txXfrm>
        <a:off x="54732" y="977286"/>
        <a:ext cx="985185" cy="347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46230-1291-4F12-8A9B-920F49051200}">
      <dsp:nvSpPr>
        <dsp:cNvPr id="0" name=""/>
        <dsp:cNvSpPr/>
      </dsp:nvSpPr>
      <dsp:spPr>
        <a:xfrm>
          <a:off x="568880" y="0"/>
          <a:ext cx="1481614" cy="174307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60CA9-1B19-421A-8D47-499EC9E931C1}">
      <dsp:nvSpPr>
        <dsp:cNvPr id="0" name=""/>
        <dsp:cNvSpPr/>
      </dsp:nvSpPr>
      <dsp:spPr>
        <a:xfrm>
          <a:off x="642960" y="69723"/>
          <a:ext cx="1333453" cy="113299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C9E4D-DFCE-443C-8FA4-5B2EFCCECED9}">
      <dsp:nvSpPr>
        <dsp:cNvPr id="0" name=""/>
        <dsp:cNvSpPr/>
      </dsp:nvSpPr>
      <dsp:spPr>
        <a:xfrm>
          <a:off x="642960" y="1202722"/>
          <a:ext cx="1333453" cy="47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Dog</a:t>
          </a:r>
        </a:p>
      </dsp:txBody>
      <dsp:txXfrm>
        <a:off x="642960" y="1202722"/>
        <a:ext cx="1333453" cy="470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9713D-DE2D-417D-BAAA-2AEC582F3FDA}">
      <dsp:nvSpPr>
        <dsp:cNvPr id="0" name=""/>
        <dsp:cNvSpPr/>
      </dsp:nvSpPr>
      <dsp:spPr>
        <a:xfrm>
          <a:off x="568880" y="0"/>
          <a:ext cx="1481613" cy="174307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1AB29-9E99-4E4B-961A-098CDD9C0FFD}">
      <dsp:nvSpPr>
        <dsp:cNvPr id="0" name=""/>
        <dsp:cNvSpPr/>
      </dsp:nvSpPr>
      <dsp:spPr>
        <a:xfrm>
          <a:off x="642961" y="69723"/>
          <a:ext cx="1333452" cy="113299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9B0A4-64B6-4F4B-BD2F-D017327D1A7E}">
      <dsp:nvSpPr>
        <dsp:cNvPr id="0" name=""/>
        <dsp:cNvSpPr/>
      </dsp:nvSpPr>
      <dsp:spPr>
        <a:xfrm>
          <a:off x="642961" y="1202721"/>
          <a:ext cx="1333452" cy="47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Dog</a:t>
          </a:r>
        </a:p>
      </dsp:txBody>
      <dsp:txXfrm>
        <a:off x="642961" y="1202721"/>
        <a:ext cx="1333452" cy="4706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5D972-2A7F-4D8E-9C74-76668CA86120}">
      <dsp:nvSpPr>
        <dsp:cNvPr id="0" name=""/>
        <dsp:cNvSpPr/>
      </dsp:nvSpPr>
      <dsp:spPr>
        <a:xfrm>
          <a:off x="573643" y="0"/>
          <a:ext cx="1481613" cy="174307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81059-540C-49A7-AEBD-D21FE3BDB1C9}">
      <dsp:nvSpPr>
        <dsp:cNvPr id="0" name=""/>
        <dsp:cNvSpPr/>
      </dsp:nvSpPr>
      <dsp:spPr>
        <a:xfrm>
          <a:off x="647723" y="69723"/>
          <a:ext cx="1333452" cy="113299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737FC-D4A8-45C0-8458-5B8263C9EDC9}">
      <dsp:nvSpPr>
        <dsp:cNvPr id="0" name=""/>
        <dsp:cNvSpPr/>
      </dsp:nvSpPr>
      <dsp:spPr>
        <a:xfrm>
          <a:off x="647723" y="1202721"/>
          <a:ext cx="1333452" cy="47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Cat</a:t>
          </a:r>
        </a:p>
      </dsp:txBody>
      <dsp:txXfrm>
        <a:off x="647723" y="1202721"/>
        <a:ext cx="1333452" cy="4706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198DE-CF9E-4D36-99AA-416AB92A0E91}">
      <dsp:nvSpPr>
        <dsp:cNvPr id="0" name=""/>
        <dsp:cNvSpPr/>
      </dsp:nvSpPr>
      <dsp:spPr>
        <a:xfrm>
          <a:off x="70055" y="0"/>
          <a:ext cx="1787596" cy="21030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1F808-9090-4453-8709-5AB30D3C9208}">
      <dsp:nvSpPr>
        <dsp:cNvPr id="0" name=""/>
        <dsp:cNvSpPr/>
      </dsp:nvSpPr>
      <dsp:spPr>
        <a:xfrm>
          <a:off x="159434" y="84122"/>
          <a:ext cx="1608837" cy="1366985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AD613-E447-47E2-97B8-6B61E2F53CC6}">
      <dsp:nvSpPr>
        <dsp:cNvPr id="0" name=""/>
        <dsp:cNvSpPr/>
      </dsp:nvSpPr>
      <dsp:spPr>
        <a:xfrm>
          <a:off x="159434" y="1451107"/>
          <a:ext cx="1608837" cy="56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Dog</a:t>
          </a:r>
        </a:p>
      </dsp:txBody>
      <dsp:txXfrm>
        <a:off x="159434" y="1451107"/>
        <a:ext cx="1608837" cy="567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0BE8-D282-4B77-A440-E79D97AC88B9}">
      <dsp:nvSpPr>
        <dsp:cNvPr id="0" name=""/>
        <dsp:cNvSpPr/>
      </dsp:nvSpPr>
      <dsp:spPr>
        <a:xfrm>
          <a:off x="363039" y="1868015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Machine Learning</a:t>
          </a:r>
        </a:p>
      </dsp:txBody>
      <dsp:txXfrm>
        <a:off x="394721" y="1899697"/>
        <a:ext cx="2100075" cy="1018355"/>
      </dsp:txXfrm>
    </dsp:sp>
    <dsp:sp modelId="{E3CEC486-8FA4-4351-B832-8DF2756675EA}">
      <dsp:nvSpPr>
        <dsp:cNvPr id="0" name=""/>
        <dsp:cNvSpPr/>
      </dsp:nvSpPr>
      <dsp:spPr>
        <a:xfrm rot="18289469">
          <a:off x="2201480" y="1763683"/>
          <a:ext cx="151537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515373" y="2320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1282" y="1749002"/>
        <a:ext cx="75768" cy="75768"/>
      </dsp:txXfrm>
    </dsp:sp>
    <dsp:sp modelId="{F6CD18E4-84CE-4086-9B82-08ABF75C7897}">
      <dsp:nvSpPr>
        <dsp:cNvPr id="0" name=""/>
        <dsp:cNvSpPr/>
      </dsp:nvSpPr>
      <dsp:spPr>
        <a:xfrm>
          <a:off x="3391855" y="624037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Supervised Learning </a:t>
          </a:r>
        </a:p>
      </dsp:txBody>
      <dsp:txXfrm>
        <a:off x="3423537" y="655719"/>
        <a:ext cx="2100075" cy="1018355"/>
      </dsp:txXfrm>
    </dsp:sp>
    <dsp:sp modelId="{38B21A62-50AF-4EEA-8D01-0810E1153541}">
      <dsp:nvSpPr>
        <dsp:cNvPr id="0" name=""/>
        <dsp:cNvSpPr/>
      </dsp:nvSpPr>
      <dsp:spPr>
        <a:xfrm rot="19457599">
          <a:off x="5455125" y="830700"/>
          <a:ext cx="106571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065713" y="2320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1340" y="827260"/>
        <a:ext cx="53285" cy="53285"/>
      </dsp:txXfrm>
    </dsp:sp>
    <dsp:sp modelId="{87690416-7BBF-4DA0-992D-09ED139A177F}">
      <dsp:nvSpPr>
        <dsp:cNvPr id="0" name=""/>
        <dsp:cNvSpPr/>
      </dsp:nvSpPr>
      <dsp:spPr>
        <a:xfrm>
          <a:off x="6420670" y="2048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Regression problems</a:t>
          </a:r>
        </a:p>
      </dsp:txBody>
      <dsp:txXfrm>
        <a:off x="6452352" y="33730"/>
        <a:ext cx="2100075" cy="1018355"/>
      </dsp:txXfrm>
    </dsp:sp>
    <dsp:sp modelId="{60491F5F-7039-427F-988C-79BCD4EAA298}">
      <dsp:nvSpPr>
        <dsp:cNvPr id="0" name=""/>
        <dsp:cNvSpPr/>
      </dsp:nvSpPr>
      <dsp:spPr>
        <a:xfrm rot="2142401">
          <a:off x="5455125" y="1452688"/>
          <a:ext cx="106571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065713" y="2320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1340" y="1449249"/>
        <a:ext cx="53285" cy="53285"/>
      </dsp:txXfrm>
    </dsp:sp>
    <dsp:sp modelId="{82964007-9B14-4DEF-8660-E8627724AB12}">
      <dsp:nvSpPr>
        <dsp:cNvPr id="0" name=""/>
        <dsp:cNvSpPr/>
      </dsp:nvSpPr>
      <dsp:spPr>
        <a:xfrm>
          <a:off x="6420670" y="1246026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Classification Problems</a:t>
          </a:r>
        </a:p>
      </dsp:txBody>
      <dsp:txXfrm>
        <a:off x="6452352" y="1277708"/>
        <a:ext cx="2100075" cy="1018355"/>
      </dsp:txXfrm>
    </dsp:sp>
    <dsp:sp modelId="{43382EA2-3B76-46A1-AC8B-D2E3C90C04AE}">
      <dsp:nvSpPr>
        <dsp:cNvPr id="0" name=""/>
        <dsp:cNvSpPr/>
      </dsp:nvSpPr>
      <dsp:spPr>
        <a:xfrm>
          <a:off x="2526479" y="2385672"/>
          <a:ext cx="865375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865375" y="2320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37532" y="2387241"/>
        <a:ext cx="43268" cy="43268"/>
      </dsp:txXfrm>
    </dsp:sp>
    <dsp:sp modelId="{218FF491-2398-448C-9300-C7B5288F542A}">
      <dsp:nvSpPr>
        <dsp:cNvPr id="0" name=""/>
        <dsp:cNvSpPr/>
      </dsp:nvSpPr>
      <dsp:spPr>
        <a:xfrm>
          <a:off x="3391855" y="1868015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Unsupervised Learning</a:t>
          </a:r>
        </a:p>
      </dsp:txBody>
      <dsp:txXfrm>
        <a:off x="3423537" y="1899697"/>
        <a:ext cx="2100075" cy="1018355"/>
      </dsp:txXfrm>
    </dsp:sp>
    <dsp:sp modelId="{A3CCBA7C-69F1-462F-9B14-4EBF6858A5D8}">
      <dsp:nvSpPr>
        <dsp:cNvPr id="0" name=""/>
        <dsp:cNvSpPr/>
      </dsp:nvSpPr>
      <dsp:spPr>
        <a:xfrm rot="3310531">
          <a:off x="2201480" y="3007661"/>
          <a:ext cx="151537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515373" y="2320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1282" y="2992980"/>
        <a:ext cx="75768" cy="75768"/>
      </dsp:txXfrm>
    </dsp:sp>
    <dsp:sp modelId="{72D6D7D1-D40B-4B9B-8688-D4C110FE5841}">
      <dsp:nvSpPr>
        <dsp:cNvPr id="0" name=""/>
        <dsp:cNvSpPr/>
      </dsp:nvSpPr>
      <dsp:spPr>
        <a:xfrm>
          <a:off x="3391855" y="3111993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Reinforcement Learning</a:t>
          </a:r>
        </a:p>
      </dsp:txBody>
      <dsp:txXfrm>
        <a:off x="3423537" y="3143675"/>
        <a:ext cx="2100075" cy="1018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86DAD-17D2-4CB4-B352-401B73B77E09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790D5-1401-4CB5-8C8D-BF056DF94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9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 VS Non-Clustering?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790D5-1401-4CB5-8C8D-BF056DF94F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2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cityu-hall2/MachineLearningWorkshop201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33" Type="http://schemas.openxmlformats.org/officeDocument/2006/relationships/image" Target="../media/image10.png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32" Type="http://schemas.openxmlformats.org/officeDocument/2006/relationships/image" Target="../media/image17.jpg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28" Type="http://schemas.openxmlformats.org/officeDocument/2006/relationships/diagramLayout" Target="../diagrams/layout7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7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Relationship Id="rId27" Type="http://schemas.openxmlformats.org/officeDocument/2006/relationships/diagramData" Target="../diagrams/data7.xml"/><Relationship Id="rId30" Type="http://schemas.openxmlformats.org/officeDocument/2006/relationships/diagramColors" Target="../diagrams/colors7.xml"/><Relationship Id="rId8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5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jpg"/><Relationship Id="rId4" Type="http://schemas.openxmlformats.org/officeDocument/2006/relationships/image" Target="../media/image11.jp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467D-EB1E-4F0E-82DE-BAE1C8D33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1" y="1447800"/>
            <a:ext cx="5108601" cy="3329581"/>
          </a:xfrm>
        </p:spPr>
        <p:txBody>
          <a:bodyPr>
            <a:normAutofit/>
          </a:bodyPr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9D395-CC2B-4424-B0A7-DA67C35B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1" y="4777380"/>
            <a:ext cx="5108601" cy="861420"/>
          </a:xfrm>
        </p:spPr>
        <p:txBody>
          <a:bodyPr>
            <a:normAutofit/>
          </a:bodyPr>
          <a:lstStyle/>
          <a:p>
            <a:r>
              <a:rPr lang="en-US" dirty="0"/>
              <a:t>By Hall 2 It team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12A9B-F644-4251-8EB6-32AEC220C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5778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06D78C0-B276-4756-88F9-D198A448D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90829BB7-5E7B-4D4A-BC46-48201352E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8060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A7E35-69C6-CE4E-87A5-5252ECA3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863" y="1447800"/>
            <a:ext cx="1797589" cy="2042159"/>
          </a:xfrm>
          <a:prstGeom prst="rect">
            <a:avLst/>
          </a:prstGeom>
          <a:effectLst/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2BC32F6-ACDD-3243-A908-5D2BCBE45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78" y="3596640"/>
            <a:ext cx="2042159" cy="20421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11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3A891E-8F4A-9647-9E28-98F03E929641}"/>
              </a:ext>
            </a:extLst>
          </p:cNvPr>
          <p:cNvSpPr txBox="1">
            <a:spLocks/>
          </p:cNvSpPr>
          <p:nvPr/>
        </p:nvSpPr>
        <p:spPr>
          <a:xfrm>
            <a:off x="646111" y="430520"/>
            <a:ext cx="9404723" cy="90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Classification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99C550-6531-0E4B-9CF1-5B8068FDC7C0}"/>
              </a:ext>
            </a:extLst>
          </p:cNvPr>
          <p:cNvSpPr txBox="1">
            <a:spLocks/>
          </p:cNvSpPr>
          <p:nvPr/>
        </p:nvSpPr>
        <p:spPr>
          <a:xfrm>
            <a:off x="875200" y="1396555"/>
            <a:ext cx="8946541" cy="160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In a classification problem, we are instead trying to predict results in a </a:t>
            </a:r>
            <a:r>
              <a:rPr lang="en-US" b="1" dirty="0"/>
              <a:t>discrete</a:t>
            </a:r>
            <a:r>
              <a:rPr lang="en-US" dirty="0"/>
              <a:t> output. For e.g. whether a house is too expensive or not with output being false (0) not expensive or true (1) expensive or medium (2) in between therefore, </a:t>
            </a:r>
            <a:r>
              <a:rPr lang="en-US" b="1" dirty="0"/>
              <a:t>discrete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01EDB-854D-D046-822B-B31A8487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342" y="2829316"/>
            <a:ext cx="3996952" cy="3598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EC625-64D6-9E4F-B993-C35C93ED249F}"/>
              </a:ext>
            </a:extLst>
          </p:cNvPr>
          <p:cNvSpPr txBox="1"/>
          <p:nvPr/>
        </p:nvSpPr>
        <p:spPr>
          <a:xfrm>
            <a:off x="7693294" y="6165869"/>
            <a:ext cx="2907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Copyright: CS4487- Dr. Antoni Chan </a:t>
            </a:r>
          </a:p>
        </p:txBody>
      </p:sp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BBE6A97F-3EB7-1745-BD83-92657ACD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2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F81-46F6-49E5-BE9F-EE5220EE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4018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E1B51-DFEA-42F7-8389-0CCD4142E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664" y="1516471"/>
            <a:ext cx="8946541" cy="4869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Linear regression is one of the methods of how to fit a graph to the data.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BFE170B-0CBB-445F-BC6E-01F2BBE9B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917257"/>
              </p:ext>
            </p:extLst>
          </p:nvPr>
        </p:nvGraphicFramePr>
        <p:xfrm>
          <a:off x="622850" y="2565133"/>
          <a:ext cx="3056022" cy="2976281"/>
        </p:xfrm>
        <a:graphic>
          <a:graphicData uri="http://schemas.openxmlformats.org/drawingml/2006/table">
            <a:tbl>
              <a:tblPr/>
              <a:tblGrid>
                <a:gridCol w="1528011">
                  <a:extLst>
                    <a:ext uri="{9D8B030D-6E8A-4147-A177-3AD203B41FA5}">
                      <a16:colId xmlns:a16="http://schemas.microsoft.com/office/drawing/2014/main" val="2119629550"/>
                    </a:ext>
                  </a:extLst>
                </a:gridCol>
                <a:gridCol w="1528011">
                  <a:extLst>
                    <a:ext uri="{9D8B030D-6E8A-4147-A177-3AD203B41FA5}">
                      <a16:colId xmlns:a16="http://schemas.microsoft.com/office/drawing/2014/main" val="394852317"/>
                    </a:ext>
                  </a:extLst>
                </a:gridCol>
              </a:tblGrid>
              <a:tr h="6897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Size (sq. feet)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62697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565546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778148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369000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5454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405616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314900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6164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7398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269870-1AC4-4C2E-AF3A-9B9D4ED3B4BC}"/>
              </a:ext>
            </a:extLst>
          </p:cNvPr>
          <p:cNvSpPr txBox="1"/>
          <p:nvPr/>
        </p:nvSpPr>
        <p:spPr>
          <a:xfrm>
            <a:off x="2636488" y="2588222"/>
            <a:ext cx="62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y</a:t>
            </a:r>
            <a:r>
              <a:rPr lang="en-US" sz="2000" b="1" baseline="-25000" dirty="0">
                <a:solidFill>
                  <a:srgbClr val="FFFF00"/>
                </a:solidFill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D5C1E-9383-4CF1-A404-8BC090F25E97}"/>
              </a:ext>
            </a:extLst>
          </p:cNvPr>
          <p:cNvSpPr txBox="1"/>
          <p:nvPr/>
        </p:nvSpPr>
        <p:spPr>
          <a:xfrm>
            <a:off x="1267968" y="2606158"/>
            <a:ext cx="62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x</a:t>
            </a:r>
            <a:r>
              <a:rPr lang="en-US" sz="2000" b="1" baseline="-25000" dirty="0">
                <a:solidFill>
                  <a:srgbClr val="FFFF00"/>
                </a:solidFill>
              </a:rPr>
              <a:t>i</a:t>
            </a:r>
          </a:p>
        </p:txBody>
      </p:sp>
      <p:pic>
        <p:nvPicPr>
          <p:cNvPr id="19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09F5A9-EA6A-495B-8759-A7C7A74C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537" y="2267713"/>
            <a:ext cx="5517185" cy="41378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85EBF8-DB35-480C-806F-5DFF95B7157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678872" y="4053273"/>
            <a:ext cx="207566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BB9732-B12F-48CB-9D65-1CF806E09EAD}"/>
              </a:ext>
            </a:extLst>
          </p:cNvPr>
          <p:cNvSpPr txBox="1"/>
          <p:nvPr/>
        </p:nvSpPr>
        <p:spPr>
          <a:xfrm>
            <a:off x="4006515" y="3657600"/>
            <a:ext cx="15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plot</a:t>
            </a:r>
          </a:p>
        </p:txBody>
      </p:sp>
      <p:pic>
        <p:nvPicPr>
          <p:cNvPr id="10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7451C701-C135-884C-A827-8FC4DE891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4CEB-B4D3-3C42-B31F-14D7A771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8A35E12-5101-D140-A9F1-E89926A0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72" y="2332705"/>
            <a:ext cx="4077325" cy="2672048"/>
          </a:xfrm>
          <a:prstGeom prst="rect">
            <a:avLst/>
          </a:prstGeom>
          <a:effectLst/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DD789D-0453-3C44-BE1E-9F781495D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357" y="972158"/>
            <a:ext cx="4077325" cy="2685115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648D0C-52EC-F64F-BC16-BBF3005E0782}"/>
              </a:ext>
            </a:extLst>
          </p:cNvPr>
          <p:cNvCxnSpPr>
            <a:cxnSpLocks/>
          </p:cNvCxnSpPr>
          <p:nvPr/>
        </p:nvCxnSpPr>
        <p:spPr>
          <a:xfrm flipV="1">
            <a:off x="1601655" y="2816779"/>
            <a:ext cx="3320119" cy="13010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E3C21D-42A9-1F45-97DB-40F95D67E731}"/>
              </a:ext>
            </a:extLst>
          </p:cNvPr>
          <p:cNvCxnSpPr>
            <a:cxnSpLocks/>
          </p:cNvCxnSpPr>
          <p:nvPr/>
        </p:nvCxnSpPr>
        <p:spPr>
          <a:xfrm flipV="1">
            <a:off x="6582605" y="1798430"/>
            <a:ext cx="3209544" cy="10332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832B301-9E11-9140-A2E3-CAA543422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357" y="3826787"/>
            <a:ext cx="4077325" cy="2672048"/>
          </a:xfrm>
          <a:prstGeom prst="rect">
            <a:avLst/>
          </a:prstGeom>
          <a:effectLst/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861D81-EE29-8A47-8736-0B4D4B823324}"/>
              </a:ext>
            </a:extLst>
          </p:cNvPr>
          <p:cNvCxnSpPr/>
          <p:nvPr/>
        </p:nvCxnSpPr>
        <p:spPr>
          <a:xfrm flipV="1">
            <a:off x="6675120" y="4117784"/>
            <a:ext cx="2971800" cy="115830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535D1AE7-BB32-7E47-8239-2C523BD7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36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08D2584-FBB5-4F22-812C-BF37E6225CDC}"/>
              </a:ext>
            </a:extLst>
          </p:cNvPr>
          <p:cNvSpPr txBox="1">
            <a:spLocks/>
          </p:cNvSpPr>
          <p:nvPr/>
        </p:nvSpPr>
        <p:spPr>
          <a:xfrm>
            <a:off x="646112" y="452718"/>
            <a:ext cx="41655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Hypothesis Function </a:t>
            </a: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9FAE0C-39F9-484B-93E9-FE6734C3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819" y="-141085"/>
            <a:ext cx="5057085" cy="3314127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57DC88-96FD-42D0-8326-FC161D3D06C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46113" y="2052918"/>
                <a:ext cx="4165146" cy="41954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A function that will predict the value of output for us.</a:t>
                </a:r>
              </a:p>
              <a:p>
                <a:r>
                  <a:rPr lang="en-US" dirty="0"/>
                  <a:t>Hypothesis Function: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Y = b + aX</a:t>
                </a:r>
              </a:p>
              <a:p>
                <a:pPr marL="0" indent="0">
                  <a:buNone/>
                </a:pPr>
                <a:r>
                  <a:rPr lang="en-US" dirty="0"/>
                  <a:t>Depending on different values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, we can have different hypothesis functions: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57DC88-96FD-42D0-8326-FC161D3D06C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3" y="2052918"/>
                <a:ext cx="4165146" cy="4195481"/>
              </a:xfrm>
              <a:prstGeom prst="rect">
                <a:avLst/>
              </a:prstGeom>
              <a:blipFill>
                <a:blip r:embed="rId4"/>
                <a:stretch>
                  <a:fillRect l="-1520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9ABDCEB-7A4D-4FB0-B461-B95375FF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50" y="3031958"/>
            <a:ext cx="5094454" cy="3596292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CEF97-982E-4F2F-9A00-5A8F0E9108E0}"/>
              </a:ext>
            </a:extLst>
          </p:cNvPr>
          <p:cNvCxnSpPr>
            <a:cxnSpLocks/>
          </p:cNvCxnSpPr>
          <p:nvPr/>
        </p:nvCxnSpPr>
        <p:spPr>
          <a:xfrm flipV="1">
            <a:off x="6334125" y="452718"/>
            <a:ext cx="3810000" cy="1600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5ED4B2-47C1-430C-AD59-CDB80A62D1B7}"/>
              </a:ext>
            </a:extLst>
          </p:cNvPr>
          <p:cNvCxnSpPr>
            <a:cxnSpLocks/>
          </p:cNvCxnSpPr>
          <p:nvPr/>
        </p:nvCxnSpPr>
        <p:spPr>
          <a:xfrm flipV="1">
            <a:off x="6359361" y="4030004"/>
            <a:ext cx="3810000" cy="16002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F778EE-E566-4E8A-B0E7-58B6A32DF021}"/>
              </a:ext>
            </a:extLst>
          </p:cNvPr>
          <p:cNvCxnSpPr>
            <a:cxnSpLocks/>
          </p:cNvCxnSpPr>
          <p:nvPr/>
        </p:nvCxnSpPr>
        <p:spPr>
          <a:xfrm flipH="1" flipV="1">
            <a:off x="1943100" y="3447796"/>
            <a:ext cx="241301" cy="58420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489AD-B8E0-4F65-A94F-5BC1CDA386BB}"/>
              </a:ext>
            </a:extLst>
          </p:cNvPr>
          <p:cNvCxnSpPr>
            <a:cxnSpLocks/>
          </p:cNvCxnSpPr>
          <p:nvPr/>
        </p:nvCxnSpPr>
        <p:spPr>
          <a:xfrm flipV="1">
            <a:off x="2623873" y="3447796"/>
            <a:ext cx="207878" cy="58420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09EB81-D2D8-415D-BC79-FE412D18718B}"/>
              </a:ext>
            </a:extLst>
          </p:cNvPr>
          <p:cNvCxnSpPr>
            <a:cxnSpLocks/>
          </p:cNvCxnSpPr>
          <p:nvPr/>
        </p:nvCxnSpPr>
        <p:spPr>
          <a:xfrm flipV="1">
            <a:off x="3114988" y="3447796"/>
            <a:ext cx="245363" cy="58420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CD2B74-5F5B-4849-A41A-6C42AEAF965D}"/>
              </a:ext>
            </a:extLst>
          </p:cNvPr>
          <p:cNvCxnSpPr>
            <a:cxnSpLocks/>
          </p:cNvCxnSpPr>
          <p:nvPr/>
        </p:nvCxnSpPr>
        <p:spPr>
          <a:xfrm flipV="1">
            <a:off x="3292781" y="3447796"/>
            <a:ext cx="388677" cy="620342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081B564-40B6-427C-8117-B5A7BD94F9E5}"/>
              </a:ext>
            </a:extLst>
          </p:cNvPr>
          <p:cNvSpPr/>
          <p:nvPr/>
        </p:nvSpPr>
        <p:spPr>
          <a:xfrm>
            <a:off x="7332618" y="5105399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F465A3E-26A8-403B-88A1-0A651FB24BFC}"/>
              </a:ext>
            </a:extLst>
          </p:cNvPr>
          <p:cNvSpPr/>
          <p:nvPr/>
        </p:nvSpPr>
        <p:spPr>
          <a:xfrm>
            <a:off x="8453703" y="4612170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806DB6-2B61-4E48-B0C9-07CAF09D2A73}"/>
              </a:ext>
            </a:extLst>
          </p:cNvPr>
          <p:cNvCxnSpPr>
            <a:cxnSpLocks/>
          </p:cNvCxnSpPr>
          <p:nvPr/>
        </p:nvCxnSpPr>
        <p:spPr>
          <a:xfrm flipV="1">
            <a:off x="3606229" y="1660984"/>
            <a:ext cx="3474306" cy="137097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CBE700-911E-4898-B037-26CCB446AF5F}"/>
              </a:ext>
            </a:extLst>
          </p:cNvPr>
          <p:cNvCxnSpPr>
            <a:cxnSpLocks/>
          </p:cNvCxnSpPr>
          <p:nvPr/>
        </p:nvCxnSpPr>
        <p:spPr>
          <a:xfrm>
            <a:off x="3606229" y="3031958"/>
            <a:ext cx="5225422" cy="153035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626A59-361A-417C-BC9D-2BF89E596368}"/>
              </a:ext>
            </a:extLst>
          </p:cNvPr>
          <p:cNvCxnSpPr>
            <a:cxnSpLocks/>
          </p:cNvCxnSpPr>
          <p:nvPr/>
        </p:nvCxnSpPr>
        <p:spPr>
          <a:xfrm>
            <a:off x="7781925" y="1143000"/>
            <a:ext cx="0" cy="1888958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937A74-AC72-4D02-8F71-AC88730083AB}"/>
              </a:ext>
            </a:extLst>
          </p:cNvPr>
          <p:cNvCxnSpPr>
            <a:cxnSpLocks/>
          </p:cNvCxnSpPr>
          <p:nvPr/>
        </p:nvCxnSpPr>
        <p:spPr>
          <a:xfrm flipH="1">
            <a:off x="6239872" y="1171575"/>
            <a:ext cx="1542053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86861F66-CA42-42E2-87E5-A93CAC992AC5}"/>
              </a:ext>
            </a:extLst>
          </p:cNvPr>
          <p:cNvSpPr/>
          <p:nvPr/>
        </p:nvSpPr>
        <p:spPr>
          <a:xfrm>
            <a:off x="7719962" y="1095757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7E8D04E-84F7-4385-840B-7F52BA6B0B53}"/>
              </a:ext>
            </a:extLst>
          </p:cNvPr>
          <p:cNvSpPr/>
          <p:nvPr/>
        </p:nvSpPr>
        <p:spPr>
          <a:xfrm>
            <a:off x="7739012" y="1410081"/>
            <a:ext cx="91440" cy="914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1BD66-25E4-4444-A87F-24E142CDC2CA}"/>
              </a:ext>
            </a:extLst>
          </p:cNvPr>
          <p:cNvCxnSpPr>
            <a:cxnSpLocks/>
          </p:cNvCxnSpPr>
          <p:nvPr/>
        </p:nvCxnSpPr>
        <p:spPr>
          <a:xfrm flipH="1">
            <a:off x="6212204" y="1453896"/>
            <a:ext cx="1554480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A1739423-DE34-7D44-B823-E31DDD72A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8" grpId="0" animBg="1"/>
      <p:bldP spid="29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3D58-42A8-4F04-92A2-3932E91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738"/>
          </a:xfrm>
        </p:spPr>
        <p:txBody>
          <a:bodyPr/>
          <a:lstStyle/>
          <a:p>
            <a:r>
              <a:rPr lang="en-US" dirty="0"/>
              <a:t>Cost Function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222BFB6-A486-2044-B047-77AA3EA9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156" y="3510809"/>
            <a:ext cx="4408306" cy="2888954"/>
          </a:xfrm>
          <a:prstGeom prst="rect">
            <a:avLst/>
          </a:prstGeom>
          <a:effectLst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DE3769-C638-1E40-854D-FD110601566D}"/>
              </a:ext>
            </a:extLst>
          </p:cNvPr>
          <p:cNvCxnSpPr>
            <a:cxnSpLocks/>
          </p:cNvCxnSpPr>
          <p:nvPr/>
        </p:nvCxnSpPr>
        <p:spPr>
          <a:xfrm flipV="1">
            <a:off x="7840631" y="3898946"/>
            <a:ext cx="3497929" cy="15600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D6A8E13-570E-2946-B94F-397228580645}"/>
              </a:ext>
            </a:extLst>
          </p:cNvPr>
          <p:cNvSpPr/>
          <p:nvPr/>
        </p:nvSpPr>
        <p:spPr>
          <a:xfrm>
            <a:off x="9084266" y="4573972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580E87-F682-B541-941A-7076C18817DC}"/>
              </a:ext>
            </a:extLst>
          </p:cNvPr>
          <p:cNvSpPr/>
          <p:nvPr/>
        </p:nvSpPr>
        <p:spPr>
          <a:xfrm>
            <a:off x="9103316" y="4824288"/>
            <a:ext cx="91440" cy="914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E7B73A2-E0C7-6B4A-B853-6E562A599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5201" y="1409699"/>
                <a:ext cx="8946541" cy="523161"/>
              </a:xfrm>
            </p:spPr>
            <p:txBody>
              <a:bodyPr/>
              <a:lstStyle/>
              <a:p>
                <a:r>
                  <a:rPr lang="en-US" dirty="0"/>
                  <a:t>Function to calculate </a:t>
                </a:r>
                <a:r>
                  <a:rPr lang="en-US" b="1" dirty="0"/>
                  <a:t>cost</a:t>
                </a:r>
                <a:r>
                  <a:rPr lang="en-US" dirty="0"/>
                  <a:t> for choosing a certain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E7B73A2-E0C7-6B4A-B853-6E562A599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5201" y="1409699"/>
                <a:ext cx="8946541" cy="523161"/>
              </a:xfrm>
              <a:blipFill>
                <a:blip r:embed="rId3"/>
                <a:stretch>
                  <a:fillRect l="-284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64D055-4F5C-3446-9B8A-E2B266753F2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229665" y="3952502"/>
            <a:ext cx="1872750" cy="64538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AD1439-6F93-8F4F-B1BC-6F9F6FB741A9}"/>
              </a:ext>
            </a:extLst>
          </p:cNvPr>
          <p:cNvSpPr txBox="1"/>
          <p:nvPr/>
        </p:nvSpPr>
        <p:spPr>
          <a:xfrm>
            <a:off x="5829891" y="3796675"/>
            <a:ext cx="1536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Actual  Price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51D3BF-E296-CC47-9A4F-7AB4500958B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702860" y="4839979"/>
            <a:ext cx="2369475" cy="309868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7A3E35-70C0-094E-870A-3D31E968CCF0}"/>
              </a:ext>
            </a:extLst>
          </p:cNvPr>
          <p:cNvSpPr txBox="1"/>
          <p:nvPr/>
        </p:nvSpPr>
        <p:spPr>
          <a:xfrm>
            <a:off x="4956921" y="4980570"/>
            <a:ext cx="1745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Predicted Price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0E7D7-18C4-5848-861E-F511E613CC1F}"/>
              </a:ext>
            </a:extLst>
          </p:cNvPr>
          <p:cNvSpPr txBox="1"/>
          <p:nvPr/>
        </p:nvSpPr>
        <p:spPr>
          <a:xfrm>
            <a:off x="521208" y="2041412"/>
            <a:ext cx="300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function derivation: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F00BB7-421F-644A-BE43-83C77847E0F8}"/>
              </a:ext>
            </a:extLst>
          </p:cNvPr>
          <p:cNvSpPr txBox="1"/>
          <p:nvPr/>
        </p:nvSpPr>
        <p:spPr>
          <a:xfrm>
            <a:off x="521208" y="2507501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(Predicted – Actual)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E1938E-7D7E-A64A-B365-D036A7AEA2B9}"/>
              </a:ext>
            </a:extLst>
          </p:cNvPr>
          <p:cNvCxnSpPr>
            <a:cxnSpLocks/>
          </p:cNvCxnSpPr>
          <p:nvPr/>
        </p:nvCxnSpPr>
        <p:spPr>
          <a:xfrm>
            <a:off x="2880360" y="2692167"/>
            <a:ext cx="1516149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84F3E-4DD4-DC43-A696-2C26D2968584}"/>
              </a:ext>
            </a:extLst>
          </p:cNvPr>
          <p:cNvCxnSpPr>
            <a:cxnSpLocks/>
          </p:cNvCxnSpPr>
          <p:nvPr/>
        </p:nvCxnSpPr>
        <p:spPr>
          <a:xfrm>
            <a:off x="8828117" y="5026429"/>
            <a:ext cx="0" cy="218927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A10431-CC5A-834C-B990-81E23CD2A9A0}"/>
              </a:ext>
            </a:extLst>
          </p:cNvPr>
          <p:cNvCxnSpPr>
            <a:cxnSpLocks/>
          </p:cNvCxnSpPr>
          <p:nvPr/>
        </p:nvCxnSpPr>
        <p:spPr>
          <a:xfrm>
            <a:off x="9141232" y="4668979"/>
            <a:ext cx="0" cy="218927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81E185-9AB2-FB45-854D-CB6EC4EA4E27}"/>
              </a:ext>
            </a:extLst>
          </p:cNvPr>
          <p:cNvCxnSpPr>
            <a:cxnSpLocks/>
          </p:cNvCxnSpPr>
          <p:nvPr/>
        </p:nvCxnSpPr>
        <p:spPr>
          <a:xfrm>
            <a:off x="9796804" y="4599818"/>
            <a:ext cx="0" cy="252000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4BBD20-8BC6-3948-982C-92338C251E09}"/>
              </a:ext>
            </a:extLst>
          </p:cNvPr>
          <p:cNvCxnSpPr>
            <a:cxnSpLocks/>
          </p:cNvCxnSpPr>
          <p:nvPr/>
        </p:nvCxnSpPr>
        <p:spPr>
          <a:xfrm>
            <a:off x="10004622" y="4241630"/>
            <a:ext cx="0" cy="252000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BFB09D-BD44-F649-B06E-2763F4800C39}"/>
              </a:ext>
            </a:extLst>
          </p:cNvPr>
          <p:cNvCxnSpPr>
            <a:cxnSpLocks/>
          </p:cNvCxnSpPr>
          <p:nvPr/>
        </p:nvCxnSpPr>
        <p:spPr>
          <a:xfrm>
            <a:off x="10510059" y="4230436"/>
            <a:ext cx="0" cy="216000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2DB5AC-1748-1A48-A18B-43476C958086}"/>
              </a:ext>
            </a:extLst>
          </p:cNvPr>
          <p:cNvCxnSpPr>
            <a:cxnSpLocks/>
          </p:cNvCxnSpPr>
          <p:nvPr/>
        </p:nvCxnSpPr>
        <p:spPr>
          <a:xfrm>
            <a:off x="9852309" y="4716071"/>
            <a:ext cx="1129101" cy="173835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07C99B-2C82-AF42-844D-550568B9535C}"/>
              </a:ext>
            </a:extLst>
          </p:cNvPr>
          <p:cNvCxnSpPr>
            <a:cxnSpLocks/>
          </p:cNvCxnSpPr>
          <p:nvPr/>
        </p:nvCxnSpPr>
        <p:spPr>
          <a:xfrm>
            <a:off x="10050834" y="4338436"/>
            <a:ext cx="963071" cy="562333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9C4063-4D67-8948-8889-A0213957F8B5}"/>
              </a:ext>
            </a:extLst>
          </p:cNvPr>
          <p:cNvCxnSpPr>
            <a:cxnSpLocks/>
          </p:cNvCxnSpPr>
          <p:nvPr/>
        </p:nvCxnSpPr>
        <p:spPr>
          <a:xfrm>
            <a:off x="10567026" y="4338436"/>
            <a:ext cx="448470" cy="562333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BA65226-7BBC-084D-A215-0E7B6CEB30E4}"/>
              </a:ext>
            </a:extLst>
          </p:cNvPr>
          <p:cNvCxnSpPr>
            <a:cxnSpLocks/>
          </p:cNvCxnSpPr>
          <p:nvPr/>
        </p:nvCxnSpPr>
        <p:spPr>
          <a:xfrm>
            <a:off x="9206613" y="4775109"/>
            <a:ext cx="1807292" cy="114797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67E203-BC25-4B4B-8C00-FFD530CEE614}"/>
              </a:ext>
            </a:extLst>
          </p:cNvPr>
          <p:cNvCxnSpPr>
            <a:cxnSpLocks/>
          </p:cNvCxnSpPr>
          <p:nvPr/>
        </p:nvCxnSpPr>
        <p:spPr>
          <a:xfrm flipV="1">
            <a:off x="8858507" y="4899944"/>
            <a:ext cx="2155398" cy="230419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1F548F-8738-BB40-8BA5-554256419864}"/>
              </a:ext>
            </a:extLst>
          </p:cNvPr>
          <p:cNvSpPr txBox="1"/>
          <p:nvPr/>
        </p:nvSpPr>
        <p:spPr>
          <a:xfrm>
            <a:off x="10939943" y="4740668"/>
            <a:ext cx="79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Costs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ED81A3-8A8B-D743-AA3D-62330F5C8E83}"/>
              </a:ext>
            </a:extLst>
          </p:cNvPr>
          <p:cNvSpPr txBox="1"/>
          <p:nvPr/>
        </p:nvSpPr>
        <p:spPr>
          <a:xfrm>
            <a:off x="2982652" y="2410744"/>
            <a:ext cx="1311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Cannot work because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282B20-7A02-AB4E-9C52-A6CF89CDF0DC}"/>
              </a:ext>
            </a:extLst>
          </p:cNvPr>
          <p:cNvSpPr txBox="1"/>
          <p:nvPr/>
        </p:nvSpPr>
        <p:spPr>
          <a:xfrm>
            <a:off x="4396510" y="2507501"/>
            <a:ext cx="224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(- 4 + 4 – 3 + 3) = 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C01F22B-9842-3847-B635-17DF37D973A7}"/>
              </a:ext>
            </a:extLst>
          </p:cNvPr>
          <p:cNvCxnSpPr>
            <a:cxnSpLocks/>
          </p:cNvCxnSpPr>
          <p:nvPr/>
        </p:nvCxnSpPr>
        <p:spPr>
          <a:xfrm>
            <a:off x="6560009" y="2681941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431A570-9A0B-954F-A054-18A366923DBE}"/>
              </a:ext>
            </a:extLst>
          </p:cNvPr>
          <p:cNvSpPr txBox="1"/>
          <p:nvPr/>
        </p:nvSpPr>
        <p:spPr>
          <a:xfrm>
            <a:off x="7046644" y="2415168"/>
            <a:ext cx="5027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= 0 means that all the </a:t>
            </a:r>
            <a:r>
              <a:rPr lang="en-US" b="1" dirty="0"/>
              <a:t>Predicted Prices are equal to the Actual Prices </a:t>
            </a:r>
            <a:r>
              <a:rPr lang="en-US" dirty="0"/>
              <a:t>which is not the case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49D4BDB-0029-C04F-AF50-A45B4EE96020}"/>
              </a:ext>
            </a:extLst>
          </p:cNvPr>
          <p:cNvSpPr txBox="1"/>
          <p:nvPr/>
        </p:nvSpPr>
        <p:spPr>
          <a:xfrm>
            <a:off x="521207" y="3118630"/>
            <a:ext cx="270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avoid this problem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E982DC8-A0C9-0F49-9F9C-0D51D7FC6F45}"/>
              </a:ext>
            </a:extLst>
          </p:cNvPr>
          <p:cNvCxnSpPr>
            <a:cxnSpLocks/>
          </p:cNvCxnSpPr>
          <p:nvPr/>
        </p:nvCxnSpPr>
        <p:spPr>
          <a:xfrm>
            <a:off x="3044952" y="3320026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2200E13-C383-274A-91D5-B19440D1FC10}"/>
              </a:ext>
            </a:extLst>
          </p:cNvPr>
          <p:cNvSpPr txBox="1"/>
          <p:nvPr/>
        </p:nvSpPr>
        <p:spPr>
          <a:xfrm>
            <a:off x="3525680" y="3118235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(Predicted – Actual)</a:t>
            </a:r>
            <a:r>
              <a:rPr lang="en-US" baseline="30000" dirty="0"/>
              <a:t>2</a:t>
            </a:r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99B32B-0C22-E547-BD53-C4BEC2ED2E36}"/>
              </a:ext>
            </a:extLst>
          </p:cNvPr>
          <p:cNvCxnSpPr>
            <a:cxnSpLocks/>
          </p:cNvCxnSpPr>
          <p:nvPr/>
        </p:nvCxnSpPr>
        <p:spPr>
          <a:xfrm>
            <a:off x="6049424" y="333849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5D6028-3064-324A-9608-9B1290FC87AC}"/>
              </a:ext>
            </a:extLst>
          </p:cNvPr>
          <p:cNvCxnSpPr>
            <a:cxnSpLocks/>
          </p:cNvCxnSpPr>
          <p:nvPr/>
        </p:nvCxnSpPr>
        <p:spPr>
          <a:xfrm>
            <a:off x="6511489" y="3329357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2E381FE-A325-5040-9144-9F5BF3536F21}"/>
              </a:ext>
            </a:extLst>
          </p:cNvPr>
          <p:cNvCxnSpPr>
            <a:cxnSpLocks/>
          </p:cNvCxnSpPr>
          <p:nvPr/>
        </p:nvCxnSpPr>
        <p:spPr>
          <a:xfrm flipV="1">
            <a:off x="646111" y="3696014"/>
            <a:ext cx="5874710" cy="37437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30E807D-08CB-5041-9DE8-72783C2E90D4}"/>
              </a:ext>
            </a:extLst>
          </p:cNvPr>
          <p:cNvCxnSpPr>
            <a:cxnSpLocks/>
          </p:cNvCxnSpPr>
          <p:nvPr/>
        </p:nvCxnSpPr>
        <p:spPr>
          <a:xfrm>
            <a:off x="657273" y="3733451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16CC9EE-1AFA-6E41-854C-4DCAAC870F39}"/>
              </a:ext>
            </a:extLst>
          </p:cNvPr>
          <p:cNvSpPr txBox="1"/>
          <p:nvPr/>
        </p:nvSpPr>
        <p:spPr>
          <a:xfrm>
            <a:off x="318707" y="4124853"/>
            <a:ext cx="35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(- 4)</a:t>
            </a:r>
            <a:r>
              <a:rPr lang="en-US" baseline="30000" dirty="0"/>
              <a:t> 2</a:t>
            </a:r>
            <a:r>
              <a:rPr lang="en-US" dirty="0"/>
              <a:t> + (4)</a:t>
            </a:r>
            <a:r>
              <a:rPr lang="en-US" baseline="30000" dirty="0"/>
              <a:t> 2</a:t>
            </a:r>
            <a:r>
              <a:rPr lang="en-US" dirty="0"/>
              <a:t> + (– 3)</a:t>
            </a:r>
            <a:r>
              <a:rPr lang="en-US" baseline="30000" dirty="0"/>
              <a:t> 2</a:t>
            </a:r>
            <a:r>
              <a:rPr lang="en-US" dirty="0"/>
              <a:t> + (3)</a:t>
            </a:r>
            <a:r>
              <a:rPr lang="en-US" baseline="30000" dirty="0"/>
              <a:t> 2</a:t>
            </a:r>
            <a:r>
              <a:rPr lang="en-US" dirty="0"/>
              <a:t> = 50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E4F8948-F8FA-F045-AD77-DBCFA3B435DA}"/>
              </a:ext>
            </a:extLst>
          </p:cNvPr>
          <p:cNvCxnSpPr>
            <a:cxnSpLocks/>
          </p:cNvCxnSpPr>
          <p:nvPr/>
        </p:nvCxnSpPr>
        <p:spPr>
          <a:xfrm>
            <a:off x="3813487" y="431627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9B42912-C71F-644A-88BA-D2C9404D29BF}"/>
              </a:ext>
            </a:extLst>
          </p:cNvPr>
          <p:cNvSpPr txBox="1"/>
          <p:nvPr/>
        </p:nvSpPr>
        <p:spPr>
          <a:xfrm>
            <a:off x="4273353" y="4138391"/>
            <a:ext cx="2702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average to get the average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3711A2-BE59-40A7-A673-935DCF468AC8}"/>
                  </a:ext>
                </a:extLst>
              </p:cNvPr>
              <p:cNvSpPr txBox="1"/>
              <p:nvPr/>
            </p:nvSpPr>
            <p:spPr>
              <a:xfrm>
                <a:off x="200881" y="5171522"/>
                <a:ext cx="7028784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𝑒𝑛𝑡𝑟𝑖𝑒𝑠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𝑑𝑎𝑡𝑎𝑠𝑒𝑡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3711A2-BE59-40A7-A673-935DCF468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81" y="5171522"/>
                <a:ext cx="7028784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1A0AD6-386B-4B6A-8B88-CD022B24A06B}"/>
                  </a:ext>
                </a:extLst>
              </p:cNvPr>
              <p:cNvSpPr txBox="1"/>
              <p:nvPr/>
            </p:nvSpPr>
            <p:spPr>
              <a:xfrm>
                <a:off x="3048439" y="5932256"/>
                <a:ext cx="38411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𝑠𝑒𝑡𝑠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1A0AD6-386B-4B6A-8B88-CD022B24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439" y="5932256"/>
                <a:ext cx="3841180" cy="369332"/>
              </a:xfrm>
              <a:prstGeom prst="rect">
                <a:avLst/>
              </a:prstGeom>
              <a:blipFill>
                <a:blip r:embed="rId5"/>
                <a:stretch>
                  <a:fillRect l="-317" r="-794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91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  <p:bldP spid="12" grpId="0"/>
      <p:bldP spid="14" grpId="0"/>
      <p:bldP spid="22" grpId="0"/>
      <p:bldP spid="32" grpId="0"/>
      <p:bldP spid="71" grpId="0"/>
      <p:bldP spid="73" grpId="0"/>
      <p:bldP spid="74" grpId="0"/>
      <p:bldP spid="77" grpId="0"/>
      <p:bldP spid="78" grpId="0"/>
      <p:bldP spid="80" grpId="0"/>
      <p:bldP spid="91" grpId="0"/>
      <p:bldP spid="93" grpId="0"/>
      <p:bldP spid="7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C680EA-7272-D04C-A8D2-BBF4D05E62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6111" y="452718"/>
                <a:ext cx="9404723" cy="757246"/>
              </a:xfrm>
            </p:spPr>
            <p:txBody>
              <a:bodyPr/>
              <a:lstStyle/>
              <a:p>
                <a:r>
                  <a:rPr lang="en-US" dirty="0"/>
                  <a:t>Predicting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C680EA-7272-D04C-A8D2-BBF4D05E6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6111" y="452718"/>
                <a:ext cx="9404723" cy="757246"/>
              </a:xfrm>
              <a:blipFill>
                <a:blip r:embed="rId2"/>
                <a:stretch>
                  <a:fillRect l="-2528" t="-16129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39F7-1AD1-264B-B0F5-153EBD3FC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526446"/>
                <a:ext cx="8946541" cy="757247"/>
              </a:xfrm>
            </p:spPr>
            <p:txBody>
              <a:bodyPr/>
              <a:lstStyle/>
              <a:p>
                <a:r>
                  <a:rPr lang="en-US" dirty="0"/>
                  <a:t>After getting Cost Function, we need </a:t>
                </a:r>
                <a:r>
                  <a:rPr lang="en-US" b="1" dirty="0"/>
                  <a:t>a</a:t>
                </a:r>
                <a:r>
                  <a:rPr lang="en-US" dirty="0"/>
                  <a:t>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such that it gives us </a:t>
                </a:r>
                <a:r>
                  <a:rPr lang="en-US" b="1" dirty="0"/>
                  <a:t>a LEAST POSSIBLE cost </a:t>
                </a:r>
                <a:r>
                  <a:rPr lang="en-US" dirty="0"/>
                  <a:t>of the Linear Regression.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39F7-1AD1-264B-B0F5-153EBD3FC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526446"/>
                <a:ext cx="8946541" cy="757247"/>
              </a:xfrm>
              <a:blipFill>
                <a:blip r:embed="rId3"/>
                <a:stretch>
                  <a:fillRect l="-284" t="-5000" r="-14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C578D9-111C-4FF6-ADF3-EF9ABE8DF2A1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72340" y="2283693"/>
            <a:ext cx="1142862" cy="10570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AF55DA-AED5-40A1-91EA-C5A0B78086B6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3615202" y="2283693"/>
            <a:ext cx="1402080" cy="105706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3288F2-1313-489B-A775-262497866296}"/>
              </a:ext>
            </a:extLst>
          </p:cNvPr>
          <p:cNvSpPr/>
          <p:nvPr/>
        </p:nvSpPr>
        <p:spPr>
          <a:xfrm>
            <a:off x="1439068" y="4840224"/>
            <a:ext cx="2066544" cy="117043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Normal Equation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80FC23C-7018-4F58-B8BE-F1092DFD0C71}"/>
              </a:ext>
            </a:extLst>
          </p:cNvPr>
          <p:cNvSpPr/>
          <p:nvPr/>
        </p:nvSpPr>
        <p:spPr>
          <a:xfrm>
            <a:off x="3984010" y="4840224"/>
            <a:ext cx="2066544" cy="117043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Gradient Descent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D7448-CF79-4789-80D2-F01DD0165BBD}"/>
              </a:ext>
            </a:extLst>
          </p:cNvPr>
          <p:cNvSpPr txBox="1"/>
          <p:nvPr/>
        </p:nvSpPr>
        <p:spPr>
          <a:xfrm>
            <a:off x="1771300" y="3340759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One-Step Method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A15BD-C89B-4DB1-993E-8648CF859CD9}"/>
              </a:ext>
            </a:extLst>
          </p:cNvPr>
          <p:cNvSpPr txBox="1"/>
          <p:nvPr/>
        </p:nvSpPr>
        <p:spPr>
          <a:xfrm>
            <a:off x="4316242" y="3340758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Iterative Method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A935CF0-F3F8-4019-A1B3-5A42ECA0B0CB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>
            <a:off x="2472340" y="3987090"/>
            <a:ext cx="0" cy="8531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7049EB-6AEA-4B72-AA7A-612FDDE6F25F}"/>
              </a:ext>
            </a:extLst>
          </p:cNvPr>
          <p:cNvCxnSpPr>
            <a:cxnSpLocks/>
            <a:stCxn id="40" idx="2"/>
            <a:endCxn id="32" idx="0"/>
          </p:cNvCxnSpPr>
          <p:nvPr/>
        </p:nvCxnSpPr>
        <p:spPr>
          <a:xfrm>
            <a:off x="5017282" y="3987089"/>
            <a:ext cx="0" cy="8531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indoor, table&#13;&#10;&#13;&#10;Description automatically generated">
            <a:extLst>
              <a:ext uri="{FF2B5EF4-FFF2-40B4-BE49-F238E27FC236}">
                <a16:creationId xmlns:a16="http://schemas.microsoft.com/office/drawing/2014/main" id="{B1FAC991-82EC-D445-B5E2-EAFFA3A85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0" t="12170" r="13631" b="9547"/>
          <a:stretch/>
        </p:blipFill>
        <p:spPr>
          <a:xfrm>
            <a:off x="6528952" y="2601271"/>
            <a:ext cx="5500658" cy="28426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FA15C04-B438-0641-B711-A0731E4DCF93}"/>
              </a:ext>
            </a:extLst>
          </p:cNvPr>
          <p:cNvSpPr/>
          <p:nvPr/>
        </p:nvSpPr>
        <p:spPr>
          <a:xfrm>
            <a:off x="6528952" y="3780890"/>
            <a:ext cx="734877" cy="64633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0D739B-1B98-1A4C-AE68-BF4C913E921C}"/>
              </a:ext>
            </a:extLst>
          </p:cNvPr>
          <p:cNvCxnSpPr>
            <a:cxnSpLocks/>
          </p:cNvCxnSpPr>
          <p:nvPr/>
        </p:nvCxnSpPr>
        <p:spPr>
          <a:xfrm flipH="1">
            <a:off x="6843718" y="3205537"/>
            <a:ext cx="52672" cy="56894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9EB4E3-B821-5C43-A1D2-7F0490DD0014}"/>
              </a:ext>
            </a:extLst>
          </p:cNvPr>
          <p:cNvSpPr txBox="1"/>
          <p:nvPr/>
        </p:nvSpPr>
        <p:spPr>
          <a:xfrm>
            <a:off x="6528951" y="2907833"/>
            <a:ext cx="1642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Cost Function</a:t>
            </a:r>
          </a:p>
        </p:txBody>
      </p:sp>
      <p:sp>
        <p:nvSpPr>
          <p:cNvPr id="13" name="4-Point Star 12">
            <a:extLst>
              <a:ext uri="{FF2B5EF4-FFF2-40B4-BE49-F238E27FC236}">
                <a16:creationId xmlns:a16="http://schemas.microsoft.com/office/drawing/2014/main" id="{B6F93C99-CF8C-6F45-B7A5-B01183991881}"/>
              </a:ext>
            </a:extLst>
          </p:cNvPr>
          <p:cNvSpPr/>
          <p:nvPr/>
        </p:nvSpPr>
        <p:spPr>
          <a:xfrm rot="19854221">
            <a:off x="9145717" y="4758031"/>
            <a:ext cx="205483" cy="184935"/>
          </a:xfrm>
          <a:prstGeom prst="star4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A4774A-A101-604C-AFCE-0FE60DEBB992}"/>
              </a:ext>
            </a:extLst>
          </p:cNvPr>
          <p:cNvCxnSpPr>
            <a:cxnSpLocks/>
          </p:cNvCxnSpPr>
          <p:nvPr/>
        </p:nvCxnSpPr>
        <p:spPr>
          <a:xfrm flipH="1">
            <a:off x="9057099" y="4916763"/>
            <a:ext cx="161077" cy="886518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EB0A67-F0D3-EE42-B967-4C4D959F3C1F}"/>
              </a:ext>
            </a:extLst>
          </p:cNvPr>
          <p:cNvSpPr txBox="1"/>
          <p:nvPr/>
        </p:nvSpPr>
        <p:spPr>
          <a:xfrm>
            <a:off x="8349928" y="5791389"/>
            <a:ext cx="206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Minimum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C1870F-46DD-0A4C-8E72-E90DD0F1A54F}"/>
              </a:ext>
            </a:extLst>
          </p:cNvPr>
          <p:cNvSpPr txBox="1"/>
          <p:nvPr/>
        </p:nvSpPr>
        <p:spPr>
          <a:xfrm>
            <a:off x="9383199" y="5443921"/>
            <a:ext cx="2164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Copyright: Dr. Andrew Ng</a:t>
            </a:r>
          </a:p>
        </p:txBody>
      </p:sp>
    </p:spTree>
    <p:extLst>
      <p:ext uri="{BB962C8B-B14F-4D97-AF65-F5344CB8AC3E}">
        <p14:creationId xmlns:p14="http://schemas.microsoft.com/office/powerpoint/2010/main" val="4550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32" grpId="0" animBg="1"/>
      <p:bldP spid="39" grpId="0"/>
      <p:bldP spid="40" grpId="0"/>
      <p:bldP spid="7" grpId="0" animBg="1"/>
      <p:bldP spid="12" grpId="0"/>
      <p:bldP spid="13" grpId="0" animBg="1"/>
      <p:bldP spid="17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FDA4-6A92-4E1C-988F-5F9400B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39535"/>
          </a:xfrm>
        </p:spPr>
        <p:txBody>
          <a:bodyPr/>
          <a:lstStyle/>
          <a:p>
            <a:r>
              <a:rPr lang="en-US" dirty="0"/>
              <a:t>Getting a Minimum value of any Function (One-Step Method)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E1B2509-5981-43D5-963C-766E9676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2063727"/>
            <a:ext cx="5341823" cy="4006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58B71-B9A4-4BAF-A128-36BEEDB258E5}"/>
              </a:ext>
            </a:extLst>
          </p:cNvPr>
          <p:cNvCxnSpPr/>
          <p:nvPr/>
        </p:nvCxnSpPr>
        <p:spPr>
          <a:xfrm>
            <a:off x="1326057" y="5278243"/>
            <a:ext cx="270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752F74-415A-4F3A-8AC3-324F42AD147F}"/>
              </a:ext>
            </a:extLst>
          </p:cNvPr>
          <p:cNvCxnSpPr>
            <a:cxnSpLocks/>
            <a:stCxn id="8" idx="7"/>
            <a:endCxn id="7" idx="1"/>
          </p:cNvCxnSpPr>
          <p:nvPr/>
        </p:nvCxnSpPr>
        <p:spPr>
          <a:xfrm flipV="1">
            <a:off x="2557728" y="2425612"/>
            <a:ext cx="3368627" cy="2809909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77737E-D1E0-45E0-A12F-3BC1D317B1E7}"/>
              </a:ext>
            </a:extLst>
          </p:cNvPr>
          <p:cNvSpPr txBox="1"/>
          <p:nvPr/>
        </p:nvSpPr>
        <p:spPr>
          <a:xfrm>
            <a:off x="5926355" y="2240946"/>
            <a:ext cx="24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value of 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182AF7-5A7E-44A5-A66F-00F2C0B06EE0}"/>
              </a:ext>
            </a:extLst>
          </p:cNvPr>
          <p:cNvSpPr/>
          <p:nvPr/>
        </p:nvSpPr>
        <p:spPr>
          <a:xfrm>
            <a:off x="2488952" y="5220187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1A4BDE-8183-4C68-A357-B51A6F16F8AC}"/>
                  </a:ext>
                </a:extLst>
              </p:cNvPr>
              <p:cNvSpPr txBox="1"/>
              <p:nvPr/>
            </p:nvSpPr>
            <p:spPr>
              <a:xfrm>
                <a:off x="920140" y="2470607"/>
                <a:ext cx="2922670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1A4BDE-8183-4C68-A357-B51A6F16F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40" y="2470607"/>
                <a:ext cx="2922670" cy="666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8384D8-5750-4660-BD4D-B38866437779}"/>
              </a:ext>
            </a:extLst>
          </p:cNvPr>
          <p:cNvCxnSpPr>
            <a:cxnSpLocks/>
          </p:cNvCxnSpPr>
          <p:nvPr/>
        </p:nvCxnSpPr>
        <p:spPr>
          <a:xfrm rot="5400000">
            <a:off x="2065587" y="3312503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B4B9BE-4FA0-4199-8448-9894FAC93FE5}"/>
                  </a:ext>
                </a:extLst>
              </p:cNvPr>
              <p:cNvSpPr txBox="1"/>
              <p:nvPr/>
            </p:nvSpPr>
            <p:spPr>
              <a:xfrm>
                <a:off x="1492898" y="3590191"/>
                <a:ext cx="1623526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B4B9BE-4FA0-4199-8448-9894FAC9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98" y="3590191"/>
                <a:ext cx="1623526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6C95D6-433F-4148-A993-E31679D82173}"/>
              </a:ext>
            </a:extLst>
          </p:cNvPr>
          <p:cNvCxnSpPr>
            <a:cxnSpLocks/>
          </p:cNvCxnSpPr>
          <p:nvPr/>
        </p:nvCxnSpPr>
        <p:spPr>
          <a:xfrm flipV="1">
            <a:off x="3396343" y="4847315"/>
            <a:ext cx="629714" cy="425224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9CF619-595B-4949-828F-C76A7D01D77B}"/>
                  </a:ext>
                </a:extLst>
              </p:cNvPr>
              <p:cNvSpPr txBox="1"/>
              <p:nvPr/>
            </p:nvSpPr>
            <p:spPr>
              <a:xfrm>
                <a:off x="3951412" y="4671893"/>
                <a:ext cx="965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𝑡𝑎𝑛𝑔𝑒𝑛𝑡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9CF619-595B-4949-828F-C76A7D01D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12" y="4671893"/>
                <a:ext cx="965821" cy="369332"/>
              </a:xfrm>
              <a:prstGeom prst="rect">
                <a:avLst/>
              </a:prstGeom>
              <a:blipFill>
                <a:blip r:embed="rId5"/>
                <a:stretch>
                  <a:fillRect l="-629" r="-566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32BFD9-0F9C-40C6-852E-B193CF63B9FC}"/>
              </a:ext>
            </a:extLst>
          </p:cNvPr>
          <p:cNvCxnSpPr>
            <a:cxnSpLocks/>
          </p:cNvCxnSpPr>
          <p:nvPr/>
        </p:nvCxnSpPr>
        <p:spPr>
          <a:xfrm>
            <a:off x="8332825" y="2425612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4F11DE-E631-4037-8D43-2BA2822C5DD8}"/>
                  </a:ext>
                </a:extLst>
              </p:cNvPr>
              <p:cNvSpPr txBox="1"/>
              <p:nvPr/>
            </p:nvSpPr>
            <p:spPr>
              <a:xfrm>
                <a:off x="8813553" y="2240946"/>
                <a:ext cx="1543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4F11DE-E631-4037-8D43-2BA2822C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553" y="2240946"/>
                <a:ext cx="1543427" cy="369332"/>
              </a:xfrm>
              <a:prstGeom prst="rect">
                <a:avLst/>
              </a:prstGeom>
              <a:blipFill>
                <a:blip r:embed="rId6"/>
                <a:stretch>
                  <a:fillRect l="-7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17B532-A457-447A-9CE9-C00F4912B755}"/>
              </a:ext>
            </a:extLst>
          </p:cNvPr>
          <p:cNvCxnSpPr>
            <a:cxnSpLocks/>
          </p:cNvCxnSpPr>
          <p:nvPr/>
        </p:nvCxnSpPr>
        <p:spPr>
          <a:xfrm>
            <a:off x="10356980" y="2414317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AE7B5B-AE23-4697-8232-099F8F3D85F7}"/>
                  </a:ext>
                </a:extLst>
              </p:cNvPr>
              <p:cNvSpPr/>
              <p:nvPr/>
            </p:nvSpPr>
            <p:spPr>
              <a:xfrm>
                <a:off x="10837708" y="2116489"/>
                <a:ext cx="945259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AE7B5B-AE23-4697-8232-099F8F3D8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708" y="2116489"/>
                <a:ext cx="945259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A6D58-1485-4D21-AF9A-C8E3C370920F}"/>
                  </a:ext>
                </a:extLst>
              </p:cNvPr>
              <p:cNvSpPr txBox="1"/>
              <p:nvPr/>
            </p:nvSpPr>
            <p:spPr>
              <a:xfrm>
                <a:off x="5795758" y="3381672"/>
                <a:ext cx="11563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A6D58-1485-4D21-AF9A-C8E3C3709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758" y="3381672"/>
                <a:ext cx="1156342" cy="276999"/>
              </a:xfrm>
              <a:prstGeom prst="rect">
                <a:avLst/>
              </a:prstGeom>
              <a:blipFill>
                <a:blip r:embed="rId8"/>
                <a:stretch>
                  <a:fillRect l="-4233" r="-42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471E99-CBFE-476D-AD0C-1B73C78C0535}"/>
              </a:ext>
            </a:extLst>
          </p:cNvPr>
          <p:cNvCxnSpPr>
            <a:cxnSpLocks/>
          </p:cNvCxnSpPr>
          <p:nvPr/>
        </p:nvCxnSpPr>
        <p:spPr>
          <a:xfrm>
            <a:off x="11404868" y="2609941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36F437-08C9-421D-B4F2-7A9919609585}"/>
              </a:ext>
            </a:extLst>
          </p:cNvPr>
          <p:cNvCxnSpPr>
            <a:cxnSpLocks/>
          </p:cNvCxnSpPr>
          <p:nvPr/>
        </p:nvCxnSpPr>
        <p:spPr>
          <a:xfrm>
            <a:off x="6347016" y="2976598"/>
            <a:ext cx="5067184" cy="1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EF4AAA-44E6-494B-8801-CBB3A67FB3FE}"/>
              </a:ext>
            </a:extLst>
          </p:cNvPr>
          <p:cNvCxnSpPr>
            <a:cxnSpLocks/>
          </p:cNvCxnSpPr>
          <p:nvPr/>
        </p:nvCxnSpPr>
        <p:spPr>
          <a:xfrm>
            <a:off x="6371400" y="2960895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8C6FCC-C39E-429A-98ED-1995D1A2672B}"/>
              </a:ext>
            </a:extLst>
          </p:cNvPr>
          <p:cNvCxnSpPr>
            <a:cxnSpLocks/>
          </p:cNvCxnSpPr>
          <p:nvPr/>
        </p:nvCxnSpPr>
        <p:spPr>
          <a:xfrm>
            <a:off x="7019419" y="3513479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31B6DB-A1A5-4DE4-966D-6D24F6612DBF}"/>
                  </a:ext>
                </a:extLst>
              </p:cNvPr>
              <p:cNvSpPr txBox="1"/>
              <p:nvPr/>
            </p:nvSpPr>
            <p:spPr>
              <a:xfrm>
                <a:off x="7500147" y="3208925"/>
                <a:ext cx="83574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31B6DB-A1A5-4DE4-966D-6D24F6612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47" y="3208925"/>
                <a:ext cx="835742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981844-4445-4252-A270-DDFCF531C7F2}"/>
              </a:ext>
            </a:extLst>
          </p:cNvPr>
          <p:cNvCxnSpPr>
            <a:cxnSpLocks/>
          </p:cNvCxnSpPr>
          <p:nvPr/>
        </p:nvCxnSpPr>
        <p:spPr>
          <a:xfrm>
            <a:off x="2513336" y="5272540"/>
            <a:ext cx="36576" cy="57962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DEA90-4F1E-4D63-B2AC-094368465BFE}"/>
              </a:ext>
            </a:extLst>
          </p:cNvPr>
          <p:cNvCxnSpPr>
            <a:cxnSpLocks/>
          </p:cNvCxnSpPr>
          <p:nvPr/>
        </p:nvCxnSpPr>
        <p:spPr>
          <a:xfrm>
            <a:off x="8436457" y="3513479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9E5248-563A-4CFD-94D9-6C581CE73A69}"/>
                  </a:ext>
                </a:extLst>
              </p:cNvPr>
              <p:cNvSpPr txBox="1"/>
              <p:nvPr/>
            </p:nvSpPr>
            <p:spPr>
              <a:xfrm>
                <a:off x="8955432" y="3208925"/>
                <a:ext cx="193020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9E5248-563A-4CFD-94D9-6C581CE73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432" y="3208925"/>
                <a:ext cx="1930208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C189F59C-0891-2E45-8FCB-410F38D8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3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1" grpId="0"/>
      <p:bldP spid="13" grpId="0"/>
      <p:bldP spid="15" grpId="0"/>
      <p:bldP spid="17" grpId="0"/>
      <p:bldP spid="18" grpId="0"/>
      <p:bldP spid="26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1775-B752-4A2B-A3DD-7FC94C2F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49362"/>
          </a:xfrm>
        </p:spPr>
        <p:txBody>
          <a:bodyPr/>
          <a:lstStyle/>
          <a:p>
            <a:r>
              <a:rPr lang="en-US" dirty="0"/>
              <a:t>Normal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EAD778-F75C-402D-B167-B4116ECE7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164" y="1713926"/>
                <a:ext cx="8946541" cy="316992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Similarly, we apply the same concept to the Cost Function to get </a:t>
                </a:r>
                <a:r>
                  <a:rPr lang="en-US" b="1" dirty="0"/>
                  <a:t>a</a:t>
                </a:r>
                <a:r>
                  <a:rPr lang="en-US" dirty="0"/>
                  <a:t>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which gives us a Minimum Cost.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Set both of them to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Solve to get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But, using matrices and after </a:t>
                </a:r>
              </a:p>
              <a:p>
                <a:pPr marL="0" indent="0">
                  <a:buNone/>
                </a:pPr>
                <a:r>
                  <a:rPr lang="en-US" dirty="0"/>
                  <a:t>some complex mathematical derivation: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EAD778-F75C-402D-B167-B4116ECE7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164" y="1713926"/>
                <a:ext cx="8946541" cy="3169920"/>
              </a:xfrm>
              <a:blipFill>
                <a:blip r:embed="rId2"/>
                <a:stretch>
                  <a:fillRect l="-681" t="-1923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9D7FEE-0708-43EE-A87B-7BA11180DEE1}"/>
                  </a:ext>
                </a:extLst>
              </p:cNvPr>
              <p:cNvSpPr txBox="1"/>
              <p:nvPr/>
            </p:nvSpPr>
            <p:spPr>
              <a:xfrm>
                <a:off x="2916168" y="5003029"/>
                <a:ext cx="2432304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9D7FEE-0708-43EE-A87B-7BA11180D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68" y="5003029"/>
                <a:ext cx="2432304" cy="377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F03E49-2677-44F6-B07C-B3B1E977FDD1}"/>
                  </a:ext>
                </a:extLst>
              </p:cNvPr>
              <p:cNvSpPr txBox="1"/>
              <p:nvPr/>
            </p:nvSpPr>
            <p:spPr>
              <a:xfrm>
                <a:off x="5932849" y="2702409"/>
                <a:ext cx="6034344" cy="3893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𝑇𝑟𝑎𝑛𝑠𝑝𝑜𝑠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=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num>
                          <m:den>
                            <m:eqArr>
                              <m:eqArr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algn="r"/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F03E49-2677-44F6-B07C-B3B1E977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849" y="2702409"/>
                <a:ext cx="6034344" cy="389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54F65CD0-A9BF-BF49-8BBB-4EC8D59A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5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FDA4-6A92-4E1C-988F-5F9400B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39535"/>
          </a:xfrm>
        </p:spPr>
        <p:txBody>
          <a:bodyPr/>
          <a:lstStyle/>
          <a:p>
            <a:r>
              <a:rPr lang="en-US" dirty="0"/>
              <a:t>Getting a Minimum value of any Function (Iterative Method)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E1B2509-5981-43D5-963C-766E9676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2063727"/>
            <a:ext cx="5341823" cy="4006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58B71-B9A4-4BAF-A128-36BEEDB258E5}"/>
              </a:ext>
            </a:extLst>
          </p:cNvPr>
          <p:cNvCxnSpPr>
            <a:cxnSpLocks/>
          </p:cNvCxnSpPr>
          <p:nvPr/>
        </p:nvCxnSpPr>
        <p:spPr>
          <a:xfrm flipV="1">
            <a:off x="3615960" y="3506407"/>
            <a:ext cx="1028288" cy="13455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752F74-415A-4F3A-8AC3-324F42AD147F}"/>
              </a:ext>
            </a:extLst>
          </p:cNvPr>
          <p:cNvCxnSpPr>
            <a:cxnSpLocks/>
          </p:cNvCxnSpPr>
          <p:nvPr/>
        </p:nvCxnSpPr>
        <p:spPr>
          <a:xfrm flipV="1">
            <a:off x="4220989" y="2450592"/>
            <a:ext cx="2021315" cy="174684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F182AF7-5A7E-44A5-A66F-00F2C0B06EE0}"/>
              </a:ext>
            </a:extLst>
          </p:cNvPr>
          <p:cNvSpPr/>
          <p:nvPr/>
        </p:nvSpPr>
        <p:spPr>
          <a:xfrm>
            <a:off x="4061720" y="4148670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E183F9-4324-498E-BFED-4A9B24A455CE}"/>
              </a:ext>
            </a:extLst>
          </p:cNvPr>
          <p:cNvCxnSpPr>
            <a:cxnSpLocks/>
          </p:cNvCxnSpPr>
          <p:nvPr/>
        </p:nvCxnSpPr>
        <p:spPr>
          <a:xfrm>
            <a:off x="4093528" y="4230624"/>
            <a:ext cx="0" cy="146304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FA990BA-FCFD-46AC-B8CD-28A5A1DBF24F}"/>
              </a:ext>
            </a:extLst>
          </p:cNvPr>
          <p:cNvSpPr/>
          <p:nvPr/>
        </p:nvSpPr>
        <p:spPr>
          <a:xfrm>
            <a:off x="2488952" y="5220187"/>
            <a:ext cx="80576" cy="1047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586D4D-1C9B-4E8C-9CF2-552D8BA354A1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204678"/>
            <a:ext cx="383448" cy="99276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9A4D25-33C0-4BD9-A8AA-03301C64C644}"/>
              </a:ext>
            </a:extLst>
          </p:cNvPr>
          <p:cNvSpPr txBox="1"/>
          <p:nvPr/>
        </p:nvSpPr>
        <p:spPr>
          <a:xfrm>
            <a:off x="2616375" y="2608698"/>
            <a:ext cx="241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Randomly selected starting 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BB86E3-3FD3-4C6F-8E96-D8C6372502F3}"/>
              </a:ext>
            </a:extLst>
          </p:cNvPr>
          <p:cNvCxnSpPr>
            <a:cxnSpLocks/>
          </p:cNvCxnSpPr>
          <p:nvPr/>
        </p:nvCxnSpPr>
        <p:spPr>
          <a:xfrm flipH="1" flipV="1">
            <a:off x="2535936" y="4730496"/>
            <a:ext cx="856" cy="53679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1FF54A1-AE20-4EA7-8006-95142DE86152}"/>
              </a:ext>
            </a:extLst>
          </p:cNvPr>
          <p:cNvSpPr txBox="1"/>
          <p:nvPr/>
        </p:nvSpPr>
        <p:spPr>
          <a:xfrm>
            <a:off x="1735793" y="4164270"/>
            <a:ext cx="1982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Desired optimal x which gives min 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8981F2-A77E-4C10-B2C9-B60DA47F97BE}"/>
              </a:ext>
            </a:extLst>
          </p:cNvPr>
          <p:cNvSpPr txBox="1"/>
          <p:nvPr/>
        </p:nvSpPr>
        <p:spPr>
          <a:xfrm>
            <a:off x="6242304" y="2127426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 tangent at the starting point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7295D9-906C-4C87-B2DC-426B1B24418E}"/>
              </a:ext>
            </a:extLst>
          </p:cNvPr>
          <p:cNvCxnSpPr>
            <a:cxnSpLocks/>
          </p:cNvCxnSpPr>
          <p:nvPr/>
        </p:nvCxnSpPr>
        <p:spPr>
          <a:xfrm>
            <a:off x="8357209" y="2450592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/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(gradient)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blipFill>
                <a:blip r:embed="rId3"/>
                <a:stretch>
                  <a:fillRect l="-1919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D23E45-A55D-4864-9FE9-AE026E0E77FB}"/>
              </a:ext>
            </a:extLst>
          </p:cNvPr>
          <p:cNvCxnSpPr>
            <a:cxnSpLocks/>
          </p:cNvCxnSpPr>
          <p:nvPr/>
        </p:nvCxnSpPr>
        <p:spPr>
          <a:xfrm>
            <a:off x="10614465" y="262991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0A5FBF-D472-4490-A5D2-B0781DA0BA96}"/>
              </a:ext>
            </a:extLst>
          </p:cNvPr>
          <p:cNvCxnSpPr>
            <a:cxnSpLocks/>
          </p:cNvCxnSpPr>
          <p:nvPr/>
        </p:nvCxnSpPr>
        <p:spPr>
          <a:xfrm flipV="1">
            <a:off x="6361285" y="3013838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1D3D1F-8C6F-41EF-BAFB-B1ADAFAC8CE7}"/>
              </a:ext>
            </a:extLst>
          </p:cNvPr>
          <p:cNvCxnSpPr>
            <a:cxnSpLocks/>
          </p:cNvCxnSpPr>
          <p:nvPr/>
        </p:nvCxnSpPr>
        <p:spPr>
          <a:xfrm>
            <a:off x="6385669" y="300916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/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672D94-B3A9-4FE2-B108-D713C5793DD7}"/>
              </a:ext>
            </a:extLst>
          </p:cNvPr>
          <p:cNvCxnSpPr>
            <a:cxnSpLocks/>
          </p:cNvCxnSpPr>
          <p:nvPr/>
        </p:nvCxnSpPr>
        <p:spPr>
          <a:xfrm>
            <a:off x="7192873" y="370105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F7A4EFC-22CC-404D-A9ED-EEF1366339CA}"/>
              </a:ext>
            </a:extLst>
          </p:cNvPr>
          <p:cNvSpPr txBox="1"/>
          <p:nvPr/>
        </p:nvSpPr>
        <p:spPr>
          <a:xfrm>
            <a:off x="7632294" y="3392501"/>
            <a:ext cx="436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gradient is positive at this point, value of x will decrease.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CAB559-BF65-4F94-8FA7-6478F7921A41}"/>
              </a:ext>
            </a:extLst>
          </p:cNvPr>
          <p:cNvCxnSpPr>
            <a:cxnSpLocks/>
          </p:cNvCxnSpPr>
          <p:nvPr/>
        </p:nvCxnSpPr>
        <p:spPr>
          <a:xfrm>
            <a:off x="10265136" y="401151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C61BAE-69D5-4E40-9D7C-044839192124}"/>
              </a:ext>
            </a:extLst>
          </p:cNvPr>
          <p:cNvCxnSpPr>
            <a:cxnSpLocks/>
          </p:cNvCxnSpPr>
          <p:nvPr/>
        </p:nvCxnSpPr>
        <p:spPr>
          <a:xfrm flipV="1">
            <a:off x="6011956" y="4395437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E396F64-6CC2-43ED-A31C-346EBDD5CB76}"/>
              </a:ext>
            </a:extLst>
          </p:cNvPr>
          <p:cNvCxnSpPr>
            <a:cxnSpLocks/>
          </p:cNvCxnSpPr>
          <p:nvPr/>
        </p:nvCxnSpPr>
        <p:spPr>
          <a:xfrm>
            <a:off x="6036340" y="439076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FF9CBF3-E371-4132-8B9F-8EB5B3780900}"/>
              </a:ext>
            </a:extLst>
          </p:cNvPr>
          <p:cNvSpPr txBox="1"/>
          <p:nvPr/>
        </p:nvSpPr>
        <p:spPr>
          <a:xfrm>
            <a:off x="5723416" y="4750879"/>
            <a:ext cx="3333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the previous step few times until x reaches the desired optimal value that we want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9D59F7-103B-4241-B29D-293C11FBC84C}"/>
              </a:ext>
            </a:extLst>
          </p:cNvPr>
          <p:cNvCxnSpPr>
            <a:cxnSpLocks/>
          </p:cNvCxnSpPr>
          <p:nvPr/>
        </p:nvCxnSpPr>
        <p:spPr>
          <a:xfrm>
            <a:off x="9007863" y="5226283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BD1509F-AA4E-419C-A174-BD7B503C2495}"/>
              </a:ext>
            </a:extLst>
          </p:cNvPr>
          <p:cNvSpPr txBox="1"/>
          <p:nvPr/>
        </p:nvSpPr>
        <p:spPr>
          <a:xfrm>
            <a:off x="9435351" y="4785716"/>
            <a:ext cx="263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the gradient will be 0 at that point, x will stop changing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1DCA80-0690-460E-97F4-7DAE4591C1D2}"/>
                  </a:ext>
                </a:extLst>
              </p:cNvPr>
              <p:cNvSpPr txBox="1"/>
              <p:nvPr/>
            </p:nvSpPr>
            <p:spPr>
              <a:xfrm>
                <a:off x="1165278" y="3273687"/>
                <a:ext cx="18425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1DCA80-0690-460E-97F4-7DAE4591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78" y="3273687"/>
                <a:ext cx="1842560" cy="707886"/>
              </a:xfrm>
              <a:prstGeom prst="rect">
                <a:avLst/>
              </a:prstGeom>
              <a:blipFill>
                <a:blip r:embed="rId5"/>
                <a:stretch>
                  <a:fillRect l="-1656" r="-7285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FE8629-8129-2B42-A336-6A3BE19961CA}"/>
              </a:ext>
            </a:extLst>
          </p:cNvPr>
          <p:cNvCxnSpPr>
            <a:cxnSpLocks/>
          </p:cNvCxnSpPr>
          <p:nvPr/>
        </p:nvCxnSpPr>
        <p:spPr>
          <a:xfrm>
            <a:off x="2535936" y="5220187"/>
            <a:ext cx="0" cy="473477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08712B11-BB12-F942-B5DA-3FAD9DB3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0" grpId="0" animBg="1"/>
      <p:bldP spid="44" grpId="0"/>
      <p:bldP spid="49" grpId="0"/>
      <p:bldP spid="55" grpId="0"/>
      <p:bldP spid="57" grpId="0"/>
      <p:bldP spid="64" grpId="0"/>
      <p:bldP spid="70" grpId="0"/>
      <p:bldP spid="74" grpId="0"/>
      <p:bldP spid="76" grpId="0"/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FDA4-6A92-4E1C-988F-5F9400B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39535"/>
          </a:xfrm>
        </p:spPr>
        <p:txBody>
          <a:bodyPr/>
          <a:lstStyle/>
          <a:p>
            <a:r>
              <a:rPr lang="en-US" dirty="0"/>
              <a:t>Getting a Minimum value of any Function (Iterative Method)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E1B2509-5981-43D5-963C-766E9676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2063727"/>
            <a:ext cx="5341823" cy="4006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58B71-B9A4-4BAF-A128-36BEEDB258E5}"/>
              </a:ext>
            </a:extLst>
          </p:cNvPr>
          <p:cNvCxnSpPr>
            <a:cxnSpLocks/>
          </p:cNvCxnSpPr>
          <p:nvPr/>
        </p:nvCxnSpPr>
        <p:spPr>
          <a:xfrm>
            <a:off x="1107572" y="4474277"/>
            <a:ext cx="842375" cy="7504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752F74-415A-4F3A-8AC3-324F42AD147F}"/>
              </a:ext>
            </a:extLst>
          </p:cNvPr>
          <p:cNvCxnSpPr>
            <a:cxnSpLocks/>
          </p:cNvCxnSpPr>
          <p:nvPr/>
        </p:nvCxnSpPr>
        <p:spPr>
          <a:xfrm flipV="1">
            <a:off x="1584960" y="2450592"/>
            <a:ext cx="4657344" cy="230028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F182AF7-5A7E-44A5-A66F-00F2C0B06EE0}"/>
              </a:ext>
            </a:extLst>
          </p:cNvPr>
          <p:cNvSpPr/>
          <p:nvPr/>
        </p:nvSpPr>
        <p:spPr>
          <a:xfrm>
            <a:off x="1468293" y="4758248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E183F9-4324-498E-BFED-4A9B24A455CE}"/>
              </a:ext>
            </a:extLst>
          </p:cNvPr>
          <p:cNvCxnSpPr>
            <a:cxnSpLocks/>
          </p:cNvCxnSpPr>
          <p:nvPr/>
        </p:nvCxnSpPr>
        <p:spPr>
          <a:xfrm>
            <a:off x="1508824" y="4784418"/>
            <a:ext cx="0" cy="100584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FA990BA-FCFD-46AC-B8CD-28A5A1DBF24F}"/>
              </a:ext>
            </a:extLst>
          </p:cNvPr>
          <p:cNvSpPr/>
          <p:nvPr/>
        </p:nvSpPr>
        <p:spPr>
          <a:xfrm>
            <a:off x="2488952" y="5220187"/>
            <a:ext cx="80576" cy="1047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586D4D-1C9B-4E8C-9CF2-552D8BA354A1}"/>
              </a:ext>
            </a:extLst>
          </p:cNvPr>
          <p:cNvCxnSpPr>
            <a:cxnSpLocks/>
          </p:cNvCxnSpPr>
          <p:nvPr/>
        </p:nvCxnSpPr>
        <p:spPr>
          <a:xfrm flipV="1">
            <a:off x="1504477" y="3453384"/>
            <a:ext cx="303068" cy="1344582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9A4D25-33C0-4BD9-A8AA-03301C64C644}"/>
              </a:ext>
            </a:extLst>
          </p:cNvPr>
          <p:cNvSpPr txBox="1"/>
          <p:nvPr/>
        </p:nvSpPr>
        <p:spPr>
          <a:xfrm>
            <a:off x="1173303" y="2822144"/>
            <a:ext cx="241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Another randomly selected starting 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BB86E3-3FD3-4C6F-8E96-D8C6372502F3}"/>
              </a:ext>
            </a:extLst>
          </p:cNvPr>
          <p:cNvCxnSpPr>
            <a:cxnSpLocks/>
          </p:cNvCxnSpPr>
          <p:nvPr/>
        </p:nvCxnSpPr>
        <p:spPr>
          <a:xfrm flipH="1">
            <a:off x="2529240" y="5267292"/>
            <a:ext cx="7552" cy="80280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1FF54A1-AE20-4EA7-8006-95142DE86152}"/>
              </a:ext>
            </a:extLst>
          </p:cNvPr>
          <p:cNvSpPr txBox="1"/>
          <p:nvPr/>
        </p:nvSpPr>
        <p:spPr>
          <a:xfrm>
            <a:off x="1578144" y="5996505"/>
            <a:ext cx="198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Desired x which gives min 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8981F2-A77E-4C10-B2C9-B60DA47F97BE}"/>
              </a:ext>
            </a:extLst>
          </p:cNvPr>
          <p:cNvSpPr txBox="1"/>
          <p:nvPr/>
        </p:nvSpPr>
        <p:spPr>
          <a:xfrm>
            <a:off x="6242304" y="2127426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 tangent at the starting point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7295D9-906C-4C87-B2DC-426B1B24418E}"/>
              </a:ext>
            </a:extLst>
          </p:cNvPr>
          <p:cNvCxnSpPr>
            <a:cxnSpLocks/>
          </p:cNvCxnSpPr>
          <p:nvPr/>
        </p:nvCxnSpPr>
        <p:spPr>
          <a:xfrm>
            <a:off x="8357209" y="2450592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/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(gradient)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blipFill>
                <a:blip r:embed="rId3"/>
                <a:stretch>
                  <a:fillRect l="-1919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D23E45-A55D-4864-9FE9-AE026E0E77FB}"/>
              </a:ext>
            </a:extLst>
          </p:cNvPr>
          <p:cNvCxnSpPr>
            <a:cxnSpLocks/>
          </p:cNvCxnSpPr>
          <p:nvPr/>
        </p:nvCxnSpPr>
        <p:spPr>
          <a:xfrm>
            <a:off x="10614465" y="262991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0A5FBF-D472-4490-A5D2-B0781DA0BA96}"/>
              </a:ext>
            </a:extLst>
          </p:cNvPr>
          <p:cNvCxnSpPr>
            <a:cxnSpLocks/>
          </p:cNvCxnSpPr>
          <p:nvPr/>
        </p:nvCxnSpPr>
        <p:spPr>
          <a:xfrm flipV="1">
            <a:off x="6361285" y="3013838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1D3D1F-8C6F-41EF-BAFB-B1ADAFAC8CE7}"/>
              </a:ext>
            </a:extLst>
          </p:cNvPr>
          <p:cNvCxnSpPr>
            <a:cxnSpLocks/>
          </p:cNvCxnSpPr>
          <p:nvPr/>
        </p:nvCxnSpPr>
        <p:spPr>
          <a:xfrm>
            <a:off x="6385669" y="300916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/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672D94-B3A9-4FE2-B108-D713C5793DD7}"/>
              </a:ext>
            </a:extLst>
          </p:cNvPr>
          <p:cNvCxnSpPr>
            <a:cxnSpLocks/>
          </p:cNvCxnSpPr>
          <p:nvPr/>
        </p:nvCxnSpPr>
        <p:spPr>
          <a:xfrm>
            <a:off x="7192873" y="370105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F7A4EFC-22CC-404D-A9ED-EEF1366339CA}"/>
              </a:ext>
            </a:extLst>
          </p:cNvPr>
          <p:cNvSpPr txBox="1"/>
          <p:nvPr/>
        </p:nvSpPr>
        <p:spPr>
          <a:xfrm>
            <a:off x="7632294" y="3392501"/>
            <a:ext cx="436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gradient is </a:t>
            </a:r>
            <a:r>
              <a:rPr lang="en-US" b="1" dirty="0"/>
              <a:t>NEGATIVE</a:t>
            </a:r>
            <a:r>
              <a:rPr lang="en-US" dirty="0"/>
              <a:t> at this point, value of x will </a:t>
            </a:r>
            <a:r>
              <a:rPr lang="en-US" b="1" dirty="0"/>
              <a:t>INCREASE</a:t>
            </a:r>
            <a:r>
              <a:rPr lang="en-US" dirty="0"/>
              <a:t>.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CAB559-BF65-4F94-8FA7-6478F7921A41}"/>
              </a:ext>
            </a:extLst>
          </p:cNvPr>
          <p:cNvCxnSpPr>
            <a:cxnSpLocks/>
          </p:cNvCxnSpPr>
          <p:nvPr/>
        </p:nvCxnSpPr>
        <p:spPr>
          <a:xfrm>
            <a:off x="10265136" y="401151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C61BAE-69D5-4E40-9D7C-044839192124}"/>
              </a:ext>
            </a:extLst>
          </p:cNvPr>
          <p:cNvCxnSpPr>
            <a:cxnSpLocks/>
          </p:cNvCxnSpPr>
          <p:nvPr/>
        </p:nvCxnSpPr>
        <p:spPr>
          <a:xfrm flipV="1">
            <a:off x="6011956" y="4395437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E396F64-6CC2-43ED-A31C-346EBDD5CB76}"/>
              </a:ext>
            </a:extLst>
          </p:cNvPr>
          <p:cNvCxnSpPr>
            <a:cxnSpLocks/>
          </p:cNvCxnSpPr>
          <p:nvPr/>
        </p:nvCxnSpPr>
        <p:spPr>
          <a:xfrm>
            <a:off x="6036340" y="439076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FF9CBF3-E371-4132-8B9F-8EB5B3780900}"/>
              </a:ext>
            </a:extLst>
          </p:cNvPr>
          <p:cNvSpPr txBox="1"/>
          <p:nvPr/>
        </p:nvSpPr>
        <p:spPr>
          <a:xfrm>
            <a:off x="5723416" y="4750879"/>
            <a:ext cx="333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the previous step few times until x reaches the desired value that we want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9D59F7-103B-4241-B29D-293C11FBC84C}"/>
              </a:ext>
            </a:extLst>
          </p:cNvPr>
          <p:cNvCxnSpPr>
            <a:cxnSpLocks/>
          </p:cNvCxnSpPr>
          <p:nvPr/>
        </p:nvCxnSpPr>
        <p:spPr>
          <a:xfrm>
            <a:off x="9007863" y="5226283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BD1509F-AA4E-419C-A174-BD7B503C2495}"/>
              </a:ext>
            </a:extLst>
          </p:cNvPr>
          <p:cNvSpPr txBox="1"/>
          <p:nvPr/>
        </p:nvSpPr>
        <p:spPr>
          <a:xfrm>
            <a:off x="9435351" y="4785716"/>
            <a:ext cx="263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the gradient will be 0 at that point, x will stop changing</a:t>
            </a:r>
          </a:p>
        </p:txBody>
      </p:sp>
      <p:pic>
        <p:nvPicPr>
          <p:cNvPr id="29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FC5A453D-F21A-F148-AAF7-17564609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0" grpId="0" animBg="1"/>
      <p:bldP spid="44" grpId="0"/>
      <p:bldP spid="49" grpId="0"/>
      <p:bldP spid="55" grpId="0"/>
      <p:bldP spid="57" grpId="0"/>
      <p:bldP spid="64" grpId="0"/>
      <p:bldP spid="70" grpId="0"/>
      <p:bldP spid="74" grpId="0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6686-5F82-4847-9B1F-32C72E0B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1698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85A6-BAA1-4261-B82C-3AC68EF3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484416"/>
            <a:ext cx="8946541" cy="4594485"/>
          </a:xfrm>
        </p:spPr>
        <p:txBody>
          <a:bodyPr>
            <a:normAutofit/>
          </a:bodyPr>
          <a:lstStyle/>
          <a:p>
            <a:r>
              <a:rPr lang="en-US" dirty="0"/>
              <a:t>Tom Mitchell : "A computer program is said to learn from experience E, if its performance P at tasks in T, improves with experience E.“</a:t>
            </a:r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HK" dirty="0"/>
              <a:t>the computer gets better at recognizing digits as it sees more EXAMPLES, as measured by the ERROR rate.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HK" dirty="0"/>
          </a:p>
          <a:p>
            <a:endParaRPr lang="en-HK" dirty="0"/>
          </a:p>
          <a:p>
            <a:r>
              <a:rPr lang="en-HK" dirty="0"/>
              <a:t>Arthur Samuel, 1959: “Machine Learning is the field of study that gives computers the ability to learn without being explicitly programmed. </a:t>
            </a:r>
          </a:p>
          <a:p>
            <a:pPr marL="0" indent="0">
              <a:buNone/>
            </a:pPr>
            <a:r>
              <a:rPr lang="en-HK" dirty="0"/>
              <a:t>Example: computer learns to play chess by playing against itself.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F69276-DA66-40B8-BFF4-CBE875D7AFE8}"/>
              </a:ext>
            </a:extLst>
          </p:cNvPr>
          <p:cNvSpPr txBox="1">
            <a:spLocks/>
          </p:cNvSpPr>
          <p:nvPr/>
        </p:nvSpPr>
        <p:spPr>
          <a:xfrm>
            <a:off x="646111" y="4594146"/>
            <a:ext cx="8946541" cy="13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E02B1-56EE-B44D-83AD-588D23F7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280" y="1484416"/>
            <a:ext cx="2203698" cy="2196680"/>
          </a:xfrm>
          <a:prstGeom prst="rect">
            <a:avLst/>
          </a:prstGeom>
        </p:spPr>
      </p:pic>
      <p:pic>
        <p:nvPicPr>
          <p:cNvPr id="15" name="Picture 14" descr="A picture containing object, chessman, bottle, indoor&#13;&#10;&#13;&#10;Description automatically generated">
            <a:extLst>
              <a:ext uri="{FF2B5EF4-FFF2-40B4-BE49-F238E27FC236}">
                <a16:creationId xmlns:a16="http://schemas.microsoft.com/office/drawing/2014/main" id="{3765C333-DFFE-E14C-83FA-C5F8BA16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080" y="4160956"/>
            <a:ext cx="3018472" cy="2263854"/>
          </a:xfrm>
          <a:prstGeom prst="rect">
            <a:avLst/>
          </a:prstGeom>
        </p:spPr>
      </p:pic>
      <p:pic>
        <p:nvPicPr>
          <p:cNvPr id="2050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E0F3ED7E-A25C-B545-AFBC-DD0134784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B4537-97C2-FC42-9E25-77F2804023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4755" y="573355"/>
                <a:ext cx="9404723" cy="1400530"/>
              </a:xfrm>
            </p:spPr>
            <p:txBody>
              <a:bodyPr/>
              <a:lstStyle/>
              <a:p>
                <a:r>
                  <a:rPr lang="en-US" dirty="0"/>
                  <a:t>Choosing learning rate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B4537-97C2-FC42-9E25-77F280402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4755" y="573355"/>
                <a:ext cx="9404723" cy="1400530"/>
              </a:xfrm>
              <a:blipFill>
                <a:blip r:embed="rId2"/>
                <a:stretch>
                  <a:fillRect l="-2429" t="-7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26E3869-F115-1246-BDEC-CB5836C1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77" y="1853248"/>
            <a:ext cx="5341823" cy="40063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CBAD6F-58E5-DA4E-A8D3-BC5B9B13A99A}"/>
              </a:ext>
            </a:extLst>
          </p:cNvPr>
          <p:cNvSpPr/>
          <p:nvPr/>
        </p:nvSpPr>
        <p:spPr>
          <a:xfrm>
            <a:off x="4443024" y="4045930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D24617-3916-3841-9FE7-EB5FBDF1B674}"/>
              </a:ext>
            </a:extLst>
          </p:cNvPr>
          <p:cNvCxnSpPr>
            <a:cxnSpLocks/>
            <a:stCxn id="5" idx="7"/>
          </p:cNvCxnSpPr>
          <p:nvPr/>
        </p:nvCxnSpPr>
        <p:spPr>
          <a:xfrm flipH="1">
            <a:off x="4306038" y="4061264"/>
            <a:ext cx="205762" cy="24360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3F58AD-7AE9-C540-AB78-530417AF77E0}"/>
              </a:ext>
            </a:extLst>
          </p:cNvPr>
          <p:cNvCxnSpPr>
            <a:cxnSpLocks/>
          </p:cNvCxnSpPr>
          <p:nvPr/>
        </p:nvCxnSpPr>
        <p:spPr>
          <a:xfrm flipH="1">
            <a:off x="4100276" y="4304872"/>
            <a:ext cx="205762" cy="24360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9E944-0CEA-F74A-A478-51C8B99C0B0A}"/>
              </a:ext>
            </a:extLst>
          </p:cNvPr>
          <p:cNvCxnSpPr>
            <a:cxnSpLocks/>
          </p:cNvCxnSpPr>
          <p:nvPr/>
        </p:nvCxnSpPr>
        <p:spPr>
          <a:xfrm flipH="1">
            <a:off x="3851478" y="4538206"/>
            <a:ext cx="238526" cy="21872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94C1D7C-E5D4-C94B-805D-CEECA91872F6}"/>
              </a:ext>
            </a:extLst>
          </p:cNvPr>
          <p:cNvSpPr/>
          <p:nvPr/>
        </p:nvSpPr>
        <p:spPr>
          <a:xfrm>
            <a:off x="2962728" y="5004433"/>
            <a:ext cx="80576" cy="10470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36F2EB-2792-3540-89A8-F1BF9B881142}"/>
              </a:ext>
            </a:extLst>
          </p:cNvPr>
          <p:cNvCxnSpPr>
            <a:cxnSpLocks/>
          </p:cNvCxnSpPr>
          <p:nvPr/>
        </p:nvCxnSpPr>
        <p:spPr>
          <a:xfrm flipH="1">
            <a:off x="3586847" y="4724059"/>
            <a:ext cx="264631" cy="2075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66392-3229-0C4A-8250-065301416ECA}"/>
              </a:ext>
            </a:extLst>
          </p:cNvPr>
          <p:cNvCxnSpPr>
            <a:cxnSpLocks/>
          </p:cNvCxnSpPr>
          <p:nvPr/>
        </p:nvCxnSpPr>
        <p:spPr>
          <a:xfrm flipH="1">
            <a:off x="3314590" y="4922240"/>
            <a:ext cx="264632" cy="821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44123D-3402-6C48-B996-131BABA2033E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3043304" y="5004433"/>
            <a:ext cx="271286" cy="5235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81259103-5431-5640-B536-14E726B3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31" y="1815123"/>
            <a:ext cx="5341823" cy="400636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0899382-9EA8-E04B-9CD9-F5A135882CD9}"/>
              </a:ext>
            </a:extLst>
          </p:cNvPr>
          <p:cNvSpPr/>
          <p:nvPr/>
        </p:nvSpPr>
        <p:spPr>
          <a:xfrm>
            <a:off x="8066566" y="4858631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04FF5E-B4D4-A540-9BFE-9FC8E89417C7}"/>
              </a:ext>
            </a:extLst>
          </p:cNvPr>
          <p:cNvCxnSpPr>
            <a:cxnSpLocks/>
          </p:cNvCxnSpPr>
          <p:nvPr/>
        </p:nvCxnSpPr>
        <p:spPr>
          <a:xfrm flipV="1">
            <a:off x="7639518" y="4183068"/>
            <a:ext cx="2326415" cy="4574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5F4383-F880-E04E-9648-7B2BD67C0F1C}"/>
              </a:ext>
            </a:extLst>
          </p:cNvPr>
          <p:cNvCxnSpPr>
            <a:cxnSpLocks/>
          </p:cNvCxnSpPr>
          <p:nvPr/>
        </p:nvCxnSpPr>
        <p:spPr>
          <a:xfrm flipH="1" flipV="1">
            <a:off x="7639518" y="4610932"/>
            <a:ext cx="1392024" cy="3000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529EFA6-B6B9-B742-9C70-8677D022EF8D}"/>
              </a:ext>
            </a:extLst>
          </p:cNvPr>
          <p:cNvSpPr/>
          <p:nvPr/>
        </p:nvSpPr>
        <p:spPr>
          <a:xfrm>
            <a:off x="8569182" y="4966308"/>
            <a:ext cx="80576" cy="10470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B813AF-0C9D-1C48-B93A-6DEBC473CA54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8147142" y="4910983"/>
            <a:ext cx="884400" cy="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604D1E-4C0F-8D4E-AC80-AF7AF2215DFF}"/>
              </a:ext>
            </a:extLst>
          </p:cNvPr>
          <p:cNvCxnSpPr>
            <a:cxnSpLocks/>
          </p:cNvCxnSpPr>
          <p:nvPr/>
        </p:nvCxnSpPr>
        <p:spPr>
          <a:xfrm flipH="1" flipV="1">
            <a:off x="7068620" y="4045930"/>
            <a:ext cx="2887597" cy="13713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E273A4-A724-FD45-BA83-D72494B78B0A}"/>
              </a:ext>
            </a:extLst>
          </p:cNvPr>
          <p:cNvCxnSpPr>
            <a:cxnSpLocks/>
          </p:cNvCxnSpPr>
          <p:nvPr/>
        </p:nvCxnSpPr>
        <p:spPr>
          <a:xfrm flipV="1">
            <a:off x="7068620" y="3187775"/>
            <a:ext cx="3606229" cy="8304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F27B74-7E1D-1248-9576-0618635F3455}"/>
                  </a:ext>
                </a:extLst>
              </p:cNvPr>
              <p:cNvSpPr txBox="1"/>
              <p:nvPr/>
            </p:nvSpPr>
            <p:spPr>
              <a:xfrm>
                <a:off x="1746607" y="2455524"/>
                <a:ext cx="287676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too small, gradient descent can be slow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F27B74-7E1D-1248-9576-0618635F3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607" y="2455524"/>
                <a:ext cx="2876764" cy="669992"/>
              </a:xfrm>
              <a:prstGeom prst="rect">
                <a:avLst/>
              </a:prstGeom>
              <a:blipFill>
                <a:blip r:embed="rId4"/>
                <a:stretch>
                  <a:fillRect l="-1762" r="-308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A676CC2-2667-0B45-9989-029A2ADC9B1B}"/>
                  </a:ext>
                </a:extLst>
              </p:cNvPr>
              <p:cNvSpPr txBox="1"/>
              <p:nvPr/>
            </p:nvSpPr>
            <p:spPr>
              <a:xfrm>
                <a:off x="7088430" y="2244360"/>
                <a:ext cx="3766767" cy="122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too large, gradient descent can overshoot/miss the minimum. It may miss to converge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A676CC2-2667-0B45-9989-029A2ADC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430" y="2244360"/>
                <a:ext cx="3766767" cy="1223989"/>
              </a:xfrm>
              <a:prstGeom prst="rect">
                <a:avLst/>
              </a:prstGeom>
              <a:blipFill>
                <a:blip r:embed="rId5"/>
                <a:stretch>
                  <a:fillRect l="-1342" t="-1031" r="-1678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85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33" grpId="0" animBg="1"/>
      <p:bldP spid="37" grpId="0" animBg="1"/>
      <p:bldP spid="54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046E-EC80-493D-9209-83D77E44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8674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35622-420C-4268-843E-2D572753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341120"/>
                <a:ext cx="8946541" cy="4907279"/>
              </a:xfrm>
            </p:spPr>
            <p:txBody>
              <a:bodyPr/>
              <a:lstStyle/>
              <a:p>
                <a:r>
                  <a:rPr lang="en-US" dirty="0"/>
                  <a:t>Similarly, we apply the same concept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to get a Minimum Cost.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𝑙𝑒𝑎𝑟𝑛𝑖𝑛𝑔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P</a:t>
                </a:r>
                <a:r>
                  <a:rPr lang="en-US" b="0" dirty="0"/>
                  <a:t>erform these operations i</a:t>
                </a:r>
                <a:r>
                  <a:rPr lang="en-US" dirty="0"/>
                  <a:t>teratively</a:t>
                </a:r>
              </a:p>
              <a:p>
                <a:pPr marL="0" indent="0">
                  <a:buNone/>
                </a:pPr>
                <a:r>
                  <a:rPr lang="en-US" dirty="0"/>
                  <a:t>until it stops changing</a:t>
                </a:r>
                <a:r>
                  <a:rPr lang="en-US" b="0" dirty="0"/>
                  <a:t>: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sz="2000" dirty="0"/>
                  <a:t> ,</a:t>
                </a:r>
              </a:p>
              <a:p>
                <a:pPr marL="40005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35622-420C-4268-843E-2D572753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341120"/>
                <a:ext cx="8946541" cy="4907279"/>
              </a:xfrm>
              <a:blipFill>
                <a:blip r:embed="rId2"/>
                <a:stretch>
                  <a:fillRect l="-749" t="-621" r="-1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FA5F02-D5E4-4D22-B95F-A663F93AB937}"/>
                  </a:ext>
                </a:extLst>
              </p:cNvPr>
              <p:cNvSpPr txBox="1"/>
              <p:nvPr/>
            </p:nvSpPr>
            <p:spPr>
              <a:xfrm>
                <a:off x="3529269" y="4060650"/>
                <a:ext cx="4090737" cy="131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:{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FA5F02-D5E4-4D22-B95F-A663F93AB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69" y="4060650"/>
                <a:ext cx="4090737" cy="1310230"/>
              </a:xfrm>
              <a:prstGeom prst="rect">
                <a:avLst/>
              </a:prstGeom>
              <a:blipFill>
                <a:blip r:embed="rId3"/>
                <a:stretch>
                  <a:fillRect l="-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F18FD-EE64-4766-B9FC-C38CB3EE9B13}"/>
                  </a:ext>
                </a:extLst>
              </p:cNvPr>
              <p:cNvSpPr txBox="1"/>
              <p:nvPr/>
            </p:nvSpPr>
            <p:spPr>
              <a:xfrm>
                <a:off x="4488549" y="5480608"/>
                <a:ext cx="3538341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F18FD-EE64-4766-B9FC-C38CB3EE9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549" y="5480608"/>
                <a:ext cx="3538341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30B59F-AD4B-4954-8BFD-70FB921A5B4B}"/>
                  </a:ext>
                </a:extLst>
              </p:cNvPr>
              <p:cNvSpPr txBox="1"/>
              <p:nvPr/>
            </p:nvSpPr>
            <p:spPr>
              <a:xfrm>
                <a:off x="6257719" y="6318968"/>
                <a:ext cx="153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30B59F-AD4B-4954-8BFD-70FB921A5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719" y="6318968"/>
                <a:ext cx="153888" cy="276999"/>
              </a:xfrm>
              <a:prstGeom prst="rect">
                <a:avLst/>
              </a:prstGeom>
              <a:blipFill>
                <a:blip r:embed="rId5"/>
                <a:stretch>
                  <a:fillRect l="-56000" r="-52000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DEF01-8D9D-4C24-8948-F94219AB2044}"/>
                  </a:ext>
                </a:extLst>
              </p:cNvPr>
              <p:cNvSpPr txBox="1"/>
              <p:nvPr/>
            </p:nvSpPr>
            <p:spPr>
              <a:xfrm>
                <a:off x="926120" y="5763284"/>
                <a:ext cx="354475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DEF01-8D9D-4C24-8948-F94219AB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20" y="5763284"/>
                <a:ext cx="3544752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96CEA4-D914-47AE-9AD6-530E05876E57}"/>
                  </a:ext>
                </a:extLst>
              </p:cNvPr>
              <p:cNvSpPr txBox="1"/>
              <p:nvPr/>
            </p:nvSpPr>
            <p:spPr>
              <a:xfrm>
                <a:off x="6702164" y="2037386"/>
                <a:ext cx="5489836" cy="3514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𝑇𝑟𝑎𝑛𝑠𝑝𝑜𝑠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=</a:t>
                </a:r>
                <a:r>
                  <a:rPr lang="en-US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num>
                          <m:den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r"/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96CEA4-D914-47AE-9AD6-530E05876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64" y="2037386"/>
                <a:ext cx="5489836" cy="3514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47C9AD8D-27E1-3F43-8408-B6866421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6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90F7-0BFD-1F47-A64C-AC97E25C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VS Normal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1FB1F4B-E1A9-454F-9398-346830ED60C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48310093"/>
                  </p:ext>
                </p:extLst>
              </p:nvPr>
            </p:nvGraphicFramePr>
            <p:xfrm>
              <a:off x="3113617" y="1911350"/>
              <a:ext cx="5964766" cy="3035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82383">
                      <a:extLst>
                        <a:ext uri="{9D8B030D-6E8A-4147-A177-3AD203B41FA5}">
                          <a16:colId xmlns:a16="http://schemas.microsoft.com/office/drawing/2014/main" val="4211685749"/>
                        </a:ext>
                      </a:extLst>
                    </a:gridCol>
                    <a:gridCol w="2982383">
                      <a:extLst>
                        <a:ext uri="{9D8B030D-6E8A-4147-A177-3AD203B41FA5}">
                          <a16:colId xmlns:a16="http://schemas.microsoft.com/office/drawing/2014/main" val="157672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 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737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Need to choose alpha,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choose alpha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3333018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Needs many iterations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iterate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41996503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90500" marR="190500" marT="47625" marB="47625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>
                              <a:effectLst/>
                            </a:rPr>
                            <a:t>, need to calculate inverse of 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1306232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effectLst/>
                            </a:rPr>
                            <a:t>Works well when n is large</a:t>
                          </a:r>
                        </a:p>
                      </a:txBody>
                      <a:tcPr marL="190500" marR="190500" marT="47625" marB="47625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Slow if n is very large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635618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1FB1F4B-E1A9-454F-9398-346830ED60C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48310093"/>
                  </p:ext>
                </p:extLst>
              </p:nvPr>
            </p:nvGraphicFramePr>
            <p:xfrm>
              <a:off x="3113617" y="1911350"/>
              <a:ext cx="5964766" cy="3035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82383">
                      <a:extLst>
                        <a:ext uri="{9D8B030D-6E8A-4147-A177-3AD203B41FA5}">
                          <a16:colId xmlns:a16="http://schemas.microsoft.com/office/drawing/2014/main" val="4211685749"/>
                        </a:ext>
                      </a:extLst>
                    </a:gridCol>
                    <a:gridCol w="2982383">
                      <a:extLst>
                        <a:ext uri="{9D8B030D-6E8A-4147-A177-3AD203B41FA5}">
                          <a16:colId xmlns:a16="http://schemas.microsoft.com/office/drawing/2014/main" val="157672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 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73734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4" t="-57391" r="-100816" b="-29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choose alpha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3333018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Needs many iterations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iterate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4199650321"/>
                      </a:ext>
                    </a:extLst>
                  </a:tr>
                  <a:tr h="948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500" marR="190500" marT="47625" marB="47625" anchor="ctr">
                        <a:blipFill>
                          <a:blip r:embed="rId2"/>
                          <a:stretch>
                            <a:fillRect l="-204" t="-155128" r="-100816" b="-77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500" marR="190500" marT="47625" marB="47625" anchor="ctr">
                        <a:blipFill>
                          <a:blip r:embed="rId2"/>
                          <a:stretch>
                            <a:fillRect l="-100204" t="-155128" r="-816" b="-77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6232543"/>
                      </a:ext>
                    </a:extLst>
                  </a:tr>
                  <a:tr h="64389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effectLst/>
                            </a:rPr>
                            <a:t>Works well when n is large</a:t>
                          </a:r>
                        </a:p>
                      </a:txBody>
                      <a:tcPr marL="190500" marR="190500" marT="47625" marB="47625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Slow if n is very large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6356186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277FB7-CF79-4BCF-B0BB-D0626A3AB4CB}"/>
              </a:ext>
            </a:extLst>
          </p:cNvPr>
          <p:cNvSpPr txBox="1"/>
          <p:nvPr/>
        </p:nvSpPr>
        <p:spPr>
          <a:xfrm>
            <a:off x="705852" y="5092984"/>
            <a:ext cx="1001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a very large number of features, the normal equation will be slow. In practice, when n exceeds 10,000 it might be a good time to go from a normal solution to an iterative process.</a:t>
            </a:r>
          </a:p>
        </p:txBody>
      </p:sp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38744ED7-567B-E04E-93E4-FA59AE4A1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77C8-B106-354F-929C-15B77E0E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Multiple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B48F672-AF15-4048-8554-8549B09565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7063492"/>
                  </p:ext>
                </p:extLst>
              </p:nvPr>
            </p:nvGraphicFramePr>
            <p:xfrm>
              <a:off x="3978437" y="1861269"/>
              <a:ext cx="7852614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26307">
                      <a:extLst>
                        <a:ext uri="{9D8B030D-6E8A-4147-A177-3AD203B41FA5}">
                          <a16:colId xmlns:a16="http://schemas.microsoft.com/office/drawing/2014/main" val="341394834"/>
                        </a:ext>
                      </a:extLst>
                    </a:gridCol>
                    <a:gridCol w="3926307">
                      <a:extLst>
                        <a:ext uri="{9D8B030D-6E8A-4147-A177-3AD203B41FA5}">
                          <a16:colId xmlns:a16="http://schemas.microsoft.com/office/drawing/2014/main" val="20007412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Single Variable (one Feature)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Multiple Variables (n Features)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109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⋯∙∙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397811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Remains Same for both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9492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B48F672-AF15-4048-8554-8549B09565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7063492"/>
                  </p:ext>
                </p:extLst>
              </p:nvPr>
            </p:nvGraphicFramePr>
            <p:xfrm>
              <a:off x="3978437" y="1861269"/>
              <a:ext cx="7852614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26307">
                      <a:extLst>
                        <a:ext uri="{9D8B030D-6E8A-4147-A177-3AD203B41FA5}">
                          <a16:colId xmlns:a16="http://schemas.microsoft.com/office/drawing/2014/main" val="341394834"/>
                        </a:ext>
                      </a:extLst>
                    </a:gridCol>
                    <a:gridCol w="3926307">
                      <a:extLst>
                        <a:ext uri="{9D8B030D-6E8A-4147-A177-3AD203B41FA5}">
                          <a16:colId xmlns:a16="http://schemas.microsoft.com/office/drawing/2014/main" val="20007412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Single Variable (one Feature)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Multiple Variables (n Features)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109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mpd="sng">
                          <a:noFill/>
                        </a:lnB>
                        <a:blipFill>
                          <a:blip r:embed="rId2"/>
                          <a:stretch>
                            <a:fillRect l="-155" t="-108197" r="-100465" b="-1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mpd="sng">
                          <a:noFill/>
                        </a:lnB>
                        <a:blipFill>
                          <a:blip r:embed="rId2"/>
                          <a:stretch>
                            <a:fillRect l="-100311" t="-108197" r="-621" b="-172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97811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Remains Same for both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94929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020412-119E-48E7-A494-651C836B0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491286"/>
              </p:ext>
            </p:extLst>
          </p:nvPr>
        </p:nvGraphicFramePr>
        <p:xfrm>
          <a:off x="360950" y="2224088"/>
          <a:ext cx="3617494" cy="1010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17494">
                  <a:extLst>
                    <a:ext uri="{9D8B030D-6E8A-4147-A177-3AD203B41FA5}">
                      <a16:colId xmlns:a16="http://schemas.microsoft.com/office/drawing/2014/main" val="390851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Hypothesis Function: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8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Function, Normal Equation, Gradient Descent: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6052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2F1FFE-2AFF-4C27-A7C6-91D5F6F80BAC}"/>
                  </a:ext>
                </a:extLst>
              </p:cNvPr>
              <p:cNvSpPr/>
              <p:nvPr/>
            </p:nvSpPr>
            <p:spPr>
              <a:xfrm>
                <a:off x="291043" y="3674363"/>
                <a:ext cx="3915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𝐸𝑞𝑢𝑎𝑡𝑖𝑜𝑛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2F1FFE-2AFF-4C27-A7C6-91D5F6F80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43" y="3674363"/>
                <a:ext cx="391517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2C3B2F-C7BF-4BF3-8EA6-ABB74E0617F9}"/>
                  </a:ext>
                </a:extLst>
              </p:cNvPr>
              <p:cNvSpPr/>
              <p:nvPr/>
            </p:nvSpPr>
            <p:spPr>
              <a:xfrm>
                <a:off x="291043" y="4118969"/>
                <a:ext cx="4754763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𝐷𝑒𝑠𝑐𝑒𝑛𝑡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2C3B2F-C7BF-4BF3-8EA6-ABB74E061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43" y="4118969"/>
                <a:ext cx="4754763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5CF66-63B3-4CED-8F20-8B6E2472B1E2}"/>
                  </a:ext>
                </a:extLst>
              </p:cNvPr>
              <p:cNvSpPr txBox="1"/>
              <p:nvPr/>
            </p:nvSpPr>
            <p:spPr>
              <a:xfrm>
                <a:off x="5819848" y="3251050"/>
                <a:ext cx="6242029" cy="351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𝑛𝑚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=</a:t>
                </a:r>
                <a:r>
                  <a:rPr lang="en-US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num>
                          <m:den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r"/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5CF66-63B3-4CED-8F20-8B6E247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848" y="3251050"/>
                <a:ext cx="6242029" cy="3519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FB09E6D2-2EB5-EA4B-B334-1015078F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1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D384-84F7-D943-8673-BE383A9FB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2922"/>
          </a:xfrm>
        </p:spPr>
        <p:txBody>
          <a:bodyPr/>
          <a:lstStyle/>
          <a:p>
            <a:r>
              <a:rPr lang="en-US" dirty="0"/>
              <a:t>Practical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8438B-57C9-EF41-ACD3-E709FFB2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25573"/>
            <a:ext cx="8946541" cy="835556"/>
          </a:xfrm>
        </p:spPr>
        <p:txBody>
          <a:bodyPr/>
          <a:lstStyle/>
          <a:p>
            <a:r>
              <a:rPr lang="en-US" dirty="0"/>
              <a:t>Now that we have learned some basic concepts, let’s try to see how to Machine Learning practically.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87734FB6-0821-9D4F-8DB1-E01FF1ECF9D0}"/>
              </a:ext>
            </a:extLst>
          </p:cNvPr>
          <p:cNvSpPr txBox="1"/>
          <p:nvPr/>
        </p:nvSpPr>
        <p:spPr>
          <a:xfrm>
            <a:off x="198994" y="3587118"/>
            <a:ext cx="54982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" altLang="zh-CN" b="0" dirty="0">
                <a:solidFill>
                  <a:schemeClr val="accent5"/>
                </a:solidFill>
              </a:rPr>
              <a:t>     </a:t>
            </a:r>
            <a:r>
              <a:rPr lang="en" altLang="zh-CN" dirty="0"/>
              <a:t>Requirements for the test data set</a:t>
            </a:r>
          </a:p>
          <a:p>
            <a:endParaRPr lang="en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0" dirty="0"/>
              <a:t>Is large enough to yield statistically meaningful results.</a:t>
            </a:r>
          </a:p>
          <a:p>
            <a:endParaRPr lang="en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0" dirty="0"/>
              <a:t>Is representative of the data set as a whole. In other words, don't pick a test set with different characteristics than the training set.</a:t>
            </a:r>
          </a:p>
          <a:p>
            <a:endParaRPr lang="zh-CN" altLang="en-US" b="0" dirty="0"/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336F3C77-6E52-7D4D-9D14-DE1FC3F6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379" y="3685900"/>
            <a:ext cx="5966904" cy="2927686"/>
          </a:xfrm>
          <a:prstGeom prst="rect">
            <a:avLst/>
          </a:prstGeom>
        </p:spPr>
      </p:pic>
      <p:pic>
        <p:nvPicPr>
          <p:cNvPr id="11" name="图片 9">
            <a:extLst>
              <a:ext uri="{FF2B5EF4-FFF2-40B4-BE49-F238E27FC236}">
                <a16:creationId xmlns:a16="http://schemas.microsoft.com/office/drawing/2014/main" id="{988E558E-6755-B74B-B0C2-2D05FFC4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539" y="2747505"/>
            <a:ext cx="5238390" cy="8355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7E3D71-407F-9442-9CA3-0378B9D5C86A}"/>
              </a:ext>
            </a:extLst>
          </p:cNvPr>
          <p:cNvSpPr txBox="1">
            <a:spLocks/>
          </p:cNvSpPr>
          <p:nvPr/>
        </p:nvSpPr>
        <p:spPr>
          <a:xfrm>
            <a:off x="198995" y="2585402"/>
            <a:ext cx="5390468" cy="8829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Separating data set</a:t>
            </a:r>
          </a:p>
        </p:txBody>
      </p:sp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710E40A7-86D6-2741-A8FA-8B479633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23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89676BF-031C-FE49-8C7F-EC0D4BB9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5461"/>
          </a:xfrm>
        </p:spPr>
        <p:txBody>
          <a:bodyPr/>
          <a:lstStyle/>
          <a:p>
            <a:r>
              <a:rPr kumimoji="1" lang="en-US" altLang="zh-CN" dirty="0"/>
              <a:t>Introduction to some basic libraries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536A576-9694-CC4E-B0B8-304BE7D8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87366"/>
            <a:ext cx="8946541" cy="4861033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err="1"/>
              <a:t>Numpy</a:t>
            </a:r>
            <a:r>
              <a:rPr kumimoji="1" lang="en-US" altLang="zh-CN" dirty="0"/>
              <a:t> Library</a:t>
            </a:r>
          </a:p>
          <a:p>
            <a:pPr>
              <a:buFont typeface="Wingdings" pitchFamily="2" charset="2"/>
              <a:buChar char="ü"/>
            </a:pPr>
            <a:r>
              <a:rPr lang="en" altLang="zh-CN" dirty="0"/>
              <a:t>the fundamental package for scientific computing with Python</a:t>
            </a:r>
          </a:p>
          <a:p>
            <a:pPr>
              <a:buFont typeface="Wingdings" pitchFamily="2" charset="2"/>
              <a:buChar char="ü"/>
            </a:pPr>
            <a:r>
              <a:rPr kumimoji="1" lang="en" altLang="zh-CN" dirty="0"/>
              <a:t>Combine and split arrays, add and remove elements, describe statistics, doing </a:t>
            </a:r>
            <a:r>
              <a:rPr kumimoji="1" lang="en" altLang="zh-CN" dirty="0" err="1"/>
              <a:t>maths</a:t>
            </a:r>
            <a:endParaRPr kumimoji="1" lang="en-US" altLang="zh-CN" dirty="0"/>
          </a:p>
          <a:p>
            <a:r>
              <a:rPr kumimoji="1" lang="en-US" altLang="zh-CN" dirty="0"/>
              <a:t>Panda Library (</a:t>
            </a:r>
            <a:r>
              <a:rPr lang="en" altLang="zh-CN" dirty="0"/>
              <a:t>structures and analysis)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	</a:t>
            </a:r>
            <a:r>
              <a:rPr lang="en" altLang="zh-CN" dirty="0"/>
              <a:t> one of the most preferred and widely used tools in data munging/wrangling</a:t>
            </a:r>
          </a:p>
          <a:p>
            <a:pPr>
              <a:buFont typeface="Wingdings" pitchFamily="2" charset="2"/>
              <a:buChar char="ü"/>
            </a:pPr>
            <a:r>
              <a:rPr lang="en" altLang="zh-CN" dirty="0"/>
              <a:t>it takes data (like a CSV or TSV file, or a SQL database) and creates a Python object with rows and columns called data frame that looks very similar to table in a statistical software</a:t>
            </a:r>
            <a:endParaRPr kumimoji="1" lang="en-US" altLang="zh-CN" dirty="0"/>
          </a:p>
          <a:p>
            <a:r>
              <a:rPr kumimoji="1" lang="en-US" altLang="zh-CN" dirty="0"/>
              <a:t>Matplotlib Library</a:t>
            </a:r>
          </a:p>
          <a:p>
            <a:pPr>
              <a:buFont typeface="Wingdings" pitchFamily="2" charset="2"/>
              <a:buChar char="ü"/>
            </a:pPr>
            <a:r>
              <a:rPr lang="en" altLang="zh-CN" dirty="0"/>
              <a:t>create 2D/3D plots with just a few commands</a:t>
            </a:r>
          </a:p>
          <a:p>
            <a:r>
              <a:rPr kumimoji="1" lang="en-US" altLang="zh-CN" dirty="0" err="1"/>
              <a:t>Scikit</a:t>
            </a:r>
            <a:r>
              <a:rPr kumimoji="1" lang="en-US" altLang="zh-CN" dirty="0"/>
              <a:t> Learn Library</a:t>
            </a:r>
          </a:p>
          <a:p>
            <a:pPr>
              <a:buFont typeface="Wingdings" pitchFamily="2" charset="2"/>
              <a:buChar char="ü"/>
            </a:pPr>
            <a:r>
              <a:rPr lang="en" altLang="zh-CN" dirty="0"/>
              <a:t>modeling data</a:t>
            </a:r>
          </a:p>
          <a:p>
            <a:pPr>
              <a:buFont typeface="Wingdings" pitchFamily="2" charset="2"/>
              <a:buChar char="ü"/>
            </a:pPr>
            <a:r>
              <a:rPr kumimoji="1" lang="en" altLang="zh-CN" dirty="0"/>
              <a:t>E.g. select and extract features, identify meaningful attributes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2FCD4F87-EB6D-2348-AB87-A3DCBF1FC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53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06B-DDFE-7240-8E32-A0636C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5791"/>
          </a:xfrm>
        </p:spPr>
        <p:txBody>
          <a:bodyPr/>
          <a:lstStyle/>
          <a:p>
            <a:r>
              <a:rPr lang="en-US" dirty="0"/>
              <a:t>Hands-on 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13920-286C-F34F-85EF-D05B2E14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329" y="1664990"/>
            <a:ext cx="9091107" cy="5193010"/>
          </a:xfrm>
        </p:spPr>
        <p:txBody>
          <a:bodyPr>
            <a:normAutofit/>
          </a:bodyPr>
          <a:lstStyle/>
          <a:p>
            <a:r>
              <a:rPr lang="en-US" dirty="0"/>
              <a:t>Go to this link: </a:t>
            </a:r>
            <a:r>
              <a:rPr lang="en-US" dirty="0">
                <a:hlinkClick r:id="rId2"/>
              </a:rPr>
              <a:t>https://github.com/cityu-hall2/MachineLearningWorkshop2018</a:t>
            </a:r>
            <a:endParaRPr lang="en-US" dirty="0"/>
          </a:p>
          <a:p>
            <a:r>
              <a:rPr lang="en-US" dirty="0"/>
              <a:t>Download Anaconda</a:t>
            </a:r>
          </a:p>
          <a:p>
            <a:r>
              <a:rPr lang="en-US" dirty="0"/>
              <a:t>Download the assignment materials to Desktop from the “Assignment” folder. </a:t>
            </a:r>
          </a:p>
          <a:p>
            <a:r>
              <a:rPr lang="en-US" dirty="0"/>
              <a:t>Open Anaconda Navigator and launch ‘Jupyter Notebook’</a:t>
            </a:r>
          </a:p>
          <a:p>
            <a:r>
              <a:rPr lang="en-US" dirty="0"/>
              <a:t>Open the ‘</a:t>
            </a:r>
            <a:r>
              <a:rPr lang="en-US" dirty="0" err="1"/>
              <a:t>assignment_blank.ipynb</a:t>
            </a:r>
            <a:r>
              <a:rPr lang="en-US" dirty="0"/>
              <a:t>’.</a:t>
            </a:r>
          </a:p>
        </p:txBody>
      </p:sp>
      <p:pic>
        <p:nvPicPr>
          <p:cNvPr id="5" name="Picture 4" descr="A picture containing indoor, text, crossword puzzle&#13;&#10;&#13;&#10;Description automatically generated">
            <a:extLst>
              <a:ext uri="{FF2B5EF4-FFF2-40B4-BE49-F238E27FC236}">
                <a16:creationId xmlns:a16="http://schemas.microsoft.com/office/drawing/2014/main" id="{1269E919-5BEF-0241-A6D3-3B0E1459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29" y="1856940"/>
            <a:ext cx="1572060" cy="1572060"/>
          </a:xfrm>
          <a:prstGeom prst="rect">
            <a:avLst/>
          </a:prstGeom>
        </p:spPr>
      </p:pic>
      <p:pic>
        <p:nvPicPr>
          <p:cNvPr id="6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1356CF26-447B-9C4D-AB07-B9FD19AD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7FFF04-0753-FA4F-92FE-E8C2EAEEAC4D}"/>
              </a:ext>
            </a:extLst>
          </p:cNvPr>
          <p:cNvSpPr txBox="1"/>
          <p:nvPr/>
        </p:nvSpPr>
        <p:spPr>
          <a:xfrm>
            <a:off x="1202077" y="1397285"/>
            <a:ext cx="10150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b="1" dirty="0">
                <a:latin typeface="+mj-lt"/>
              </a:rPr>
              <a:t>PRESENTED BY PROSPERITY HALL(HALL 2) IT TEAM</a:t>
            </a:r>
          </a:p>
          <a:p>
            <a:br>
              <a:rPr lang="en-HK" sz="3200" b="1" dirty="0">
                <a:latin typeface="+mj-lt"/>
              </a:rPr>
            </a:br>
            <a:endParaRPr lang="en-US" sz="32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C81-8203-2A41-ACD7-09062BA341CC}"/>
              </a:ext>
            </a:extLst>
          </p:cNvPr>
          <p:cNvSpPr txBox="1"/>
          <p:nvPr/>
        </p:nvSpPr>
        <p:spPr>
          <a:xfrm>
            <a:off x="3390472" y="2182115"/>
            <a:ext cx="518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Thank you and keep on learning!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DFF5CB-A836-1F43-A817-FCB9D9CC6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70" y="2735188"/>
            <a:ext cx="2241479" cy="2241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AFFC01-28D8-D747-8E45-526E4F0C214B}"/>
              </a:ext>
            </a:extLst>
          </p:cNvPr>
          <p:cNvSpPr txBox="1"/>
          <p:nvPr/>
        </p:nvSpPr>
        <p:spPr>
          <a:xfrm>
            <a:off x="3769760" y="5178175"/>
            <a:ext cx="4429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/>
              <a:t>Please fill out this feedback form!</a:t>
            </a:r>
          </a:p>
          <a:p>
            <a:br>
              <a:rPr lang="en-HK" sz="2000" dirty="0"/>
            </a:b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5265CE-33C2-294E-9B1C-BF907502B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44" y="5328099"/>
            <a:ext cx="869100" cy="987345"/>
          </a:xfrm>
          <a:prstGeom prst="rect">
            <a:avLst/>
          </a:prstGeom>
          <a:effectLst/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34CDE250-0201-994A-8CC3-B1CBCE637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828" y="5328099"/>
            <a:ext cx="987345" cy="9873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333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9E82AD6-9FF2-4D76-B3B6-BEE6D8EAD400}"/>
              </a:ext>
            </a:extLst>
          </p:cNvPr>
          <p:cNvSpPr/>
          <p:nvPr/>
        </p:nvSpPr>
        <p:spPr>
          <a:xfrm>
            <a:off x="2594610" y="1137949"/>
            <a:ext cx="5817870" cy="53949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E48777-7EAC-4DE5-A253-89DFBC94E538}"/>
              </a:ext>
            </a:extLst>
          </p:cNvPr>
          <p:cNvSpPr/>
          <p:nvPr/>
        </p:nvSpPr>
        <p:spPr>
          <a:xfrm>
            <a:off x="3695123" y="3075983"/>
            <a:ext cx="3616842" cy="3456926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1B4EA-2EC5-4A2F-AAC0-1CA4C91FB7E8}"/>
              </a:ext>
            </a:extLst>
          </p:cNvPr>
          <p:cNvSpPr txBox="1"/>
          <p:nvPr/>
        </p:nvSpPr>
        <p:spPr>
          <a:xfrm>
            <a:off x="3433590" y="1574043"/>
            <a:ext cx="388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ARTIFICIAL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1A7FF-3AF1-4147-BA80-6BBD651BBF18}"/>
              </a:ext>
            </a:extLst>
          </p:cNvPr>
          <p:cNvSpPr txBox="1"/>
          <p:nvPr/>
        </p:nvSpPr>
        <p:spPr>
          <a:xfrm>
            <a:off x="3079431" y="2175609"/>
            <a:ext cx="4848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Can be a simple LOGICAL program to tell the computer what to do. For e.g. take input </a:t>
            </a:r>
            <a:r>
              <a:rPr lang="en-US" sz="1600" dirty="0">
                <a:solidFill>
                  <a:schemeClr val="bg1"/>
                </a:solidFill>
              </a:rPr>
              <a:t>‘x’ </a:t>
            </a:r>
            <a:r>
              <a:rPr lang="en-US" sz="1600" dirty="0"/>
              <a:t>and </a:t>
            </a:r>
            <a:r>
              <a:rPr lang="en-US" sz="1600" dirty="0">
                <a:solidFill>
                  <a:schemeClr val="bg1"/>
                </a:solidFill>
              </a:rPr>
              <a:t>‘y’</a:t>
            </a:r>
            <a:r>
              <a:rPr lang="en-US" sz="1600" dirty="0"/>
              <a:t> and output </a:t>
            </a:r>
            <a:r>
              <a:rPr lang="en-US" sz="1600" dirty="0">
                <a:solidFill>
                  <a:schemeClr val="bg1"/>
                </a:solidFill>
              </a:rPr>
              <a:t>‘x + y’.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6D49E-B545-4718-8C1C-EC46E2295B7B}"/>
              </a:ext>
            </a:extLst>
          </p:cNvPr>
          <p:cNvSpPr txBox="1"/>
          <p:nvPr/>
        </p:nvSpPr>
        <p:spPr>
          <a:xfrm>
            <a:off x="4127712" y="3437965"/>
            <a:ext cx="2751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CDA98-11C1-47D8-88BE-0536F8E652D1}"/>
              </a:ext>
            </a:extLst>
          </p:cNvPr>
          <p:cNvSpPr txBox="1"/>
          <p:nvPr/>
        </p:nvSpPr>
        <p:spPr>
          <a:xfrm>
            <a:off x="3704788" y="4113452"/>
            <a:ext cx="36168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Given some data with </a:t>
            </a:r>
            <a:r>
              <a:rPr lang="en-US" sz="1400" dirty="0">
                <a:solidFill>
                  <a:schemeClr val="bg1"/>
                </a:solidFill>
              </a:rPr>
              <a:t>‘x’ </a:t>
            </a:r>
            <a:r>
              <a:rPr lang="en-US" sz="1400" dirty="0"/>
              <a:t>being the input and</a:t>
            </a:r>
            <a:r>
              <a:rPr lang="en-US" sz="1400" dirty="0">
                <a:solidFill>
                  <a:schemeClr val="bg1"/>
                </a:solidFill>
              </a:rPr>
              <a:t> ‘y’ </a:t>
            </a:r>
            <a:r>
              <a:rPr lang="en-US" sz="1400" dirty="0"/>
              <a:t>being the output, </a:t>
            </a:r>
            <a:r>
              <a:rPr lang="en-US" sz="1400" b="1" dirty="0">
                <a:solidFill>
                  <a:schemeClr val="bg1"/>
                </a:solidFill>
              </a:rPr>
              <a:t>LEARN</a:t>
            </a:r>
            <a:r>
              <a:rPr lang="en-US" sz="1400" dirty="0"/>
              <a:t> from that data in order to </a:t>
            </a:r>
            <a:r>
              <a:rPr lang="en-US" sz="1400" b="1" dirty="0">
                <a:solidFill>
                  <a:schemeClr val="bg1"/>
                </a:solidFill>
              </a:rPr>
              <a:t>PREDICT</a:t>
            </a:r>
            <a:r>
              <a:rPr lang="en-US" sz="1400" dirty="0"/>
              <a:t> the output</a:t>
            </a:r>
            <a:r>
              <a:rPr lang="en-US" sz="1400" dirty="0">
                <a:solidFill>
                  <a:schemeClr val="bg1"/>
                </a:solidFill>
              </a:rPr>
              <a:t> ‘y’</a:t>
            </a:r>
            <a:r>
              <a:rPr lang="en-US" sz="1400" dirty="0"/>
              <a:t> in the future. For e.g. the </a:t>
            </a:r>
            <a:r>
              <a:rPr lang="en-US" sz="1400" dirty="0">
                <a:solidFill>
                  <a:schemeClr val="bg1"/>
                </a:solidFill>
              </a:rPr>
              <a:t>‘</a:t>
            </a:r>
            <a:r>
              <a:rPr lang="en-US" sz="1400" b="1" dirty="0">
                <a:solidFill>
                  <a:schemeClr val="bg1"/>
                </a:solidFill>
              </a:rPr>
              <a:t>Size</a:t>
            </a:r>
            <a:r>
              <a:rPr lang="en-US" sz="1400" dirty="0">
                <a:solidFill>
                  <a:schemeClr val="bg1"/>
                </a:solidFill>
              </a:rPr>
              <a:t> of the House’</a:t>
            </a:r>
            <a:r>
              <a:rPr lang="en-US" sz="1400" dirty="0"/>
              <a:t> can be the input and </a:t>
            </a:r>
            <a:r>
              <a:rPr lang="en-US" sz="1400" dirty="0">
                <a:solidFill>
                  <a:schemeClr val="bg1"/>
                </a:solidFill>
              </a:rPr>
              <a:t>‘</a:t>
            </a:r>
            <a:r>
              <a:rPr lang="en-US" sz="1400" b="1" dirty="0">
                <a:solidFill>
                  <a:schemeClr val="bg1"/>
                </a:solidFill>
              </a:rPr>
              <a:t>Price</a:t>
            </a:r>
            <a:r>
              <a:rPr lang="en-US" sz="1400" dirty="0">
                <a:solidFill>
                  <a:schemeClr val="bg1"/>
                </a:solidFill>
              </a:rPr>
              <a:t> of the House’ </a:t>
            </a:r>
            <a:r>
              <a:rPr lang="en-US" sz="1400" dirty="0"/>
              <a:t>can be the     output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21980-6C8E-ED44-8DC2-1FFECDE50F0C}"/>
              </a:ext>
            </a:extLst>
          </p:cNvPr>
          <p:cNvSpPr txBox="1">
            <a:spLocks/>
          </p:cNvSpPr>
          <p:nvPr/>
        </p:nvSpPr>
        <p:spPr>
          <a:xfrm>
            <a:off x="801183" y="3187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Artificial Intelligence VS Machine Learning</a:t>
            </a:r>
          </a:p>
        </p:txBody>
      </p:sp>
      <p:pic>
        <p:nvPicPr>
          <p:cNvPr id="12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29F4D5E6-5896-FD40-AF3A-68E5E1D6C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8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6172-DBDD-4330-91A2-166FDFA6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BC4772E-BAAA-4AE2-8078-E0B3D4FBD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466880"/>
              </p:ext>
            </p:extLst>
          </p:nvPr>
        </p:nvGraphicFramePr>
        <p:xfrm>
          <a:off x="1103684" y="185324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1876A9A0-E543-3E4A-9A88-6F42B8C39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46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0AE9-A87F-4AC6-B761-0874195C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0312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001E-FEC6-4362-8B44-27CFA8871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83030"/>
            <a:ext cx="8946541" cy="4865369"/>
          </a:xfrm>
        </p:spPr>
        <p:txBody>
          <a:bodyPr/>
          <a:lstStyle/>
          <a:p>
            <a:r>
              <a:rPr lang="en-US" dirty="0"/>
              <a:t>In supervised learning, we are given a </a:t>
            </a:r>
            <a:r>
              <a:rPr lang="en-US" b="1" dirty="0"/>
              <a:t>data set </a:t>
            </a:r>
            <a:r>
              <a:rPr lang="en-US" dirty="0"/>
              <a:t>that is </a:t>
            </a:r>
            <a:r>
              <a:rPr lang="en-US" b="1" dirty="0"/>
              <a:t>LABELED </a:t>
            </a:r>
            <a:r>
              <a:rPr lang="en-US" dirty="0"/>
              <a:t>and already know what the </a:t>
            </a:r>
            <a:r>
              <a:rPr lang="en-US" b="1" dirty="0"/>
              <a:t>correct</a:t>
            </a:r>
            <a:r>
              <a:rPr lang="en-US" dirty="0"/>
              <a:t> </a:t>
            </a:r>
            <a:r>
              <a:rPr lang="en-US" b="1" dirty="0"/>
              <a:t>output</a:t>
            </a:r>
            <a:r>
              <a:rPr lang="en-US" dirty="0"/>
              <a:t> should look like, having the idea that there is a </a:t>
            </a:r>
            <a:r>
              <a:rPr lang="en-US" b="1" dirty="0"/>
              <a:t>relationship</a:t>
            </a:r>
            <a:r>
              <a:rPr lang="en-US" dirty="0"/>
              <a:t> between the </a:t>
            </a:r>
            <a:r>
              <a:rPr lang="en-US" b="1" dirty="0"/>
              <a:t>input</a:t>
            </a:r>
            <a:r>
              <a:rPr lang="en-US" dirty="0"/>
              <a:t> and the </a:t>
            </a:r>
            <a:r>
              <a:rPr lang="en-US" b="1" dirty="0"/>
              <a:t>output</a:t>
            </a:r>
            <a:r>
              <a:rPr lang="en-US" dirty="0"/>
              <a:t>.</a:t>
            </a:r>
          </a:p>
          <a:p>
            <a:r>
              <a:rPr lang="en-US" dirty="0"/>
              <a:t>Example: Predicting Housing prices</a:t>
            </a:r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53263E-1E68-4A27-A72F-BCB4B0DA6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46696"/>
              </p:ext>
            </p:extLst>
          </p:nvPr>
        </p:nvGraphicFramePr>
        <p:xfrm>
          <a:off x="5943770" y="2466499"/>
          <a:ext cx="4434669" cy="4094324"/>
        </p:xfrm>
        <a:graphic>
          <a:graphicData uri="http://schemas.openxmlformats.org/drawingml/2006/table">
            <a:tbl>
              <a:tblPr/>
              <a:tblGrid>
                <a:gridCol w="1660469">
                  <a:extLst>
                    <a:ext uri="{9D8B030D-6E8A-4147-A177-3AD203B41FA5}">
                      <a16:colId xmlns:a16="http://schemas.microsoft.com/office/drawing/2014/main" val="567253905"/>
                    </a:ext>
                  </a:extLst>
                </a:gridCol>
                <a:gridCol w="1943965">
                  <a:extLst>
                    <a:ext uri="{9D8B030D-6E8A-4147-A177-3AD203B41FA5}">
                      <a16:colId xmlns:a16="http://schemas.microsoft.com/office/drawing/2014/main" val="2281007822"/>
                    </a:ext>
                  </a:extLst>
                </a:gridCol>
                <a:gridCol w="830235">
                  <a:extLst>
                    <a:ext uri="{9D8B030D-6E8A-4147-A177-3AD203B41FA5}">
                      <a16:colId xmlns:a16="http://schemas.microsoft.com/office/drawing/2014/main" val="892853369"/>
                    </a:ext>
                  </a:extLst>
                </a:gridCol>
              </a:tblGrid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Size (sq. feet)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No. of bedrooms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958486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274742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307519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369000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384741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25187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19516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028372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314900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32451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198999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299789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212000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692039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242500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259024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239999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957768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347000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66455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442EFF-DD07-4881-A297-A3936D2962E9}"/>
              </a:ext>
            </a:extLst>
          </p:cNvPr>
          <p:cNvCxnSpPr>
            <a:cxnSpLocks/>
          </p:cNvCxnSpPr>
          <p:nvPr/>
        </p:nvCxnSpPr>
        <p:spPr>
          <a:xfrm flipV="1">
            <a:off x="4841584" y="2891790"/>
            <a:ext cx="1536356" cy="53721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C71204-6465-48C7-A2C6-A565022FAEB3}"/>
              </a:ext>
            </a:extLst>
          </p:cNvPr>
          <p:cNvCxnSpPr>
            <a:cxnSpLocks/>
          </p:cNvCxnSpPr>
          <p:nvPr/>
        </p:nvCxnSpPr>
        <p:spPr>
          <a:xfrm flipV="1">
            <a:off x="4840603" y="2891790"/>
            <a:ext cx="3457577" cy="67437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0A42BA-954A-485A-B08D-DB781BD83B77}"/>
              </a:ext>
            </a:extLst>
          </p:cNvPr>
          <p:cNvSpPr txBox="1"/>
          <p:nvPr/>
        </p:nvSpPr>
        <p:spPr>
          <a:xfrm>
            <a:off x="3447124" y="3312914"/>
            <a:ext cx="1536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Input (x)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E862BD-3C32-4D66-84F5-3EDDC5F2894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116736" y="2891791"/>
            <a:ext cx="4450174" cy="231352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5F2CA9-ED07-40D0-835C-B5337327CB05}"/>
              </a:ext>
            </a:extLst>
          </p:cNvPr>
          <p:cNvSpPr txBox="1"/>
          <p:nvPr/>
        </p:nvSpPr>
        <p:spPr>
          <a:xfrm>
            <a:off x="3312968" y="4974478"/>
            <a:ext cx="180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Output (y)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B30D05-1644-4A85-BBE5-EFF10A0F109D}"/>
              </a:ext>
            </a:extLst>
          </p:cNvPr>
          <p:cNvCxnSpPr>
            <a:cxnSpLocks/>
          </p:cNvCxnSpPr>
          <p:nvPr/>
        </p:nvCxnSpPr>
        <p:spPr>
          <a:xfrm flipV="1">
            <a:off x="2275218" y="3566160"/>
            <a:ext cx="1211504" cy="49528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A1DDD4-0128-4253-B6C0-17A18C8A1029}"/>
              </a:ext>
            </a:extLst>
          </p:cNvPr>
          <p:cNvCxnSpPr>
            <a:cxnSpLocks/>
            <a:stCxn id="26" idx="3"/>
            <a:endCxn id="19" idx="1"/>
          </p:cNvCxnSpPr>
          <p:nvPr/>
        </p:nvCxnSpPr>
        <p:spPr>
          <a:xfrm>
            <a:off x="2273256" y="4258891"/>
            <a:ext cx="1039712" cy="94642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06EBE7-0F19-45A7-AFD9-393C6ED736B0}"/>
              </a:ext>
            </a:extLst>
          </p:cNvPr>
          <p:cNvSpPr txBox="1"/>
          <p:nvPr/>
        </p:nvSpPr>
        <p:spPr>
          <a:xfrm>
            <a:off x="736900" y="3843392"/>
            <a:ext cx="1536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Already known.</a:t>
            </a:r>
          </a:p>
        </p:txBody>
      </p:sp>
      <p:pic>
        <p:nvPicPr>
          <p:cNvPr id="13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AE9EB38B-195B-4C48-B187-FBDB3476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1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9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B612220-3D22-4CCD-B380-E7588EE5E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624442"/>
              </p:ext>
            </p:extLst>
          </p:nvPr>
        </p:nvGraphicFramePr>
        <p:xfrm>
          <a:off x="2220969" y="1518824"/>
          <a:ext cx="1974775" cy="2063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C1587839-0865-4FA3-9585-685572D1A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947934"/>
              </p:ext>
            </p:extLst>
          </p:nvPr>
        </p:nvGraphicFramePr>
        <p:xfrm>
          <a:off x="4359954" y="3799391"/>
          <a:ext cx="1094651" cy="1465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5C8E5801-9D7C-4ECC-AF9D-8314AFDC1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879424"/>
              </p:ext>
            </p:extLst>
          </p:nvPr>
        </p:nvGraphicFramePr>
        <p:xfrm>
          <a:off x="3734155" y="1679254"/>
          <a:ext cx="2619375" cy="17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F86AF7-F6C1-46B0-ADEA-0CDD95A7B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992404"/>
              </p:ext>
            </p:extLst>
          </p:nvPr>
        </p:nvGraphicFramePr>
        <p:xfrm>
          <a:off x="1898668" y="3660454"/>
          <a:ext cx="2619375" cy="1743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3E56C714-25C4-46D3-8D0A-9DFB4C1DB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65188"/>
              </p:ext>
            </p:extLst>
          </p:nvPr>
        </p:nvGraphicFramePr>
        <p:xfrm>
          <a:off x="43778" y="3677602"/>
          <a:ext cx="2628900" cy="1743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98D4E73-206F-41DE-BB75-55623EBF9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983590"/>
              </p:ext>
            </p:extLst>
          </p:nvPr>
        </p:nvGraphicFramePr>
        <p:xfrm>
          <a:off x="178371" y="1518824"/>
          <a:ext cx="1927707" cy="210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236506-5301-4302-8457-ECAFD2100CA3}"/>
              </a:ext>
            </a:extLst>
          </p:cNvPr>
          <p:cNvCxnSpPr>
            <a:cxnSpLocks/>
          </p:cNvCxnSpPr>
          <p:nvPr/>
        </p:nvCxnSpPr>
        <p:spPr>
          <a:xfrm flipH="1" flipV="1">
            <a:off x="5166361" y="3293750"/>
            <a:ext cx="864868" cy="505641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38B0FF-9C46-4A71-9F59-2D10D750BF11}"/>
              </a:ext>
            </a:extLst>
          </p:cNvPr>
          <p:cNvCxnSpPr>
            <a:cxnSpLocks/>
          </p:cNvCxnSpPr>
          <p:nvPr/>
        </p:nvCxnSpPr>
        <p:spPr>
          <a:xfrm flipH="1">
            <a:off x="5148628" y="3799391"/>
            <a:ext cx="882601" cy="111633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147006-34D3-4336-B062-38BA7E4F5293}"/>
              </a:ext>
            </a:extLst>
          </p:cNvPr>
          <p:cNvCxnSpPr>
            <a:cxnSpLocks/>
          </p:cNvCxnSpPr>
          <p:nvPr/>
        </p:nvCxnSpPr>
        <p:spPr>
          <a:xfrm flipH="1">
            <a:off x="3591628" y="3799391"/>
            <a:ext cx="2439601" cy="140792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ADEA06-5139-40C3-86F1-A81A8CEF1979}"/>
              </a:ext>
            </a:extLst>
          </p:cNvPr>
          <p:cNvCxnSpPr>
            <a:cxnSpLocks/>
          </p:cNvCxnSpPr>
          <p:nvPr/>
        </p:nvCxnSpPr>
        <p:spPr>
          <a:xfrm flipH="1">
            <a:off x="1610013" y="3782243"/>
            <a:ext cx="4438949" cy="132525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910B5E-CA99-4249-A856-59C7FD3FBCFF}"/>
              </a:ext>
            </a:extLst>
          </p:cNvPr>
          <p:cNvCxnSpPr>
            <a:cxnSpLocks/>
          </p:cNvCxnSpPr>
          <p:nvPr/>
        </p:nvCxnSpPr>
        <p:spPr>
          <a:xfrm flipH="1" flipV="1">
            <a:off x="1514681" y="3328536"/>
            <a:ext cx="4516548" cy="47085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C9AF19-4D50-4102-96BB-06A3B7C74F19}"/>
              </a:ext>
            </a:extLst>
          </p:cNvPr>
          <p:cNvCxnSpPr>
            <a:cxnSpLocks/>
          </p:cNvCxnSpPr>
          <p:nvPr/>
        </p:nvCxnSpPr>
        <p:spPr>
          <a:xfrm flipH="1" flipV="1">
            <a:off x="3528534" y="3204296"/>
            <a:ext cx="2520428" cy="577947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67DF58-5BDB-4BC6-B58B-EB56167D0FB5}"/>
              </a:ext>
            </a:extLst>
          </p:cNvPr>
          <p:cNvSpPr txBox="1"/>
          <p:nvPr/>
        </p:nvSpPr>
        <p:spPr>
          <a:xfrm>
            <a:off x="6137910" y="3546570"/>
            <a:ext cx="122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Labeled Data Set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A929FBD-6B4A-4158-B4D2-8052DAF7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01" y="464272"/>
            <a:ext cx="9404723" cy="930312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DF5639-B3A0-47BA-81FB-3DFAC77BE778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7327542" y="3869734"/>
            <a:ext cx="2471704" cy="1"/>
          </a:xfrm>
          <a:prstGeom prst="straightConnector1">
            <a:avLst/>
          </a:prstGeom>
          <a:ln w="381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7B9518F5-4303-478C-B936-CA9DB070C50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799246" y="3136773"/>
            <a:ext cx="2214383" cy="146592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4F9602-C850-477D-9448-90375087FD53}"/>
              </a:ext>
            </a:extLst>
          </p:cNvPr>
          <p:cNvSpPr txBox="1"/>
          <p:nvPr/>
        </p:nvSpPr>
        <p:spPr>
          <a:xfrm>
            <a:off x="7669056" y="3346513"/>
            <a:ext cx="200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 predict this image as a ‘Cat’.</a:t>
            </a:r>
          </a:p>
        </p:txBody>
      </p:sp>
      <p:pic>
        <p:nvPicPr>
          <p:cNvPr id="20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91FFDD7F-A35C-E745-9208-7DE7CC5FA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Graphic spid="30" grpId="0">
        <p:bldAsOne/>
      </p:bldGraphic>
      <p:bldGraphic spid="23" grpId="0">
        <p:bldAsOne/>
      </p:bldGraphic>
      <p:bldGraphic spid="25" grpId="0">
        <p:bldAsOne/>
      </p:bldGraphic>
      <p:bldGraphic spid="27" grpId="0">
        <p:bldAsOne/>
      </p:bldGraphic>
      <p:bldGraphic spid="18" grpId="0">
        <p:bldAsOne/>
      </p:bldGraphic>
      <p:bldP spid="44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93A-7CD7-430A-968D-674013A5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71" y="476010"/>
            <a:ext cx="9404723" cy="140053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C2A8E-39F2-4B21-8798-DDCB882B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61" y="1371073"/>
            <a:ext cx="8946541" cy="6740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Unsupervised learning, we have little or </a:t>
            </a:r>
            <a:r>
              <a:rPr lang="en-US" b="1" dirty="0"/>
              <a:t>no idea what our results should look like.</a:t>
            </a:r>
            <a:r>
              <a:rPr lang="en-US" dirty="0"/>
              <a:t> We can </a:t>
            </a:r>
            <a:r>
              <a:rPr lang="en-US" b="1" dirty="0"/>
              <a:t>derive structure from UNLABELED data.</a:t>
            </a:r>
          </a:p>
        </p:txBody>
      </p:sp>
      <p:pic>
        <p:nvPicPr>
          <p:cNvPr id="5" name="Picture 4" descr="A gray and white cat looking at the camera&#10;&#10;Description generated with very high confidence">
            <a:extLst>
              <a:ext uri="{FF2B5EF4-FFF2-40B4-BE49-F238E27FC236}">
                <a16:creationId xmlns:a16="http://schemas.microsoft.com/office/drawing/2014/main" id="{B5D8839F-C4ED-4F32-B7FB-77979765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476" y="4315763"/>
            <a:ext cx="2045082" cy="1355978"/>
          </a:xfrm>
          <a:prstGeom prst="rect">
            <a:avLst/>
          </a:prstGeom>
        </p:spPr>
      </p:pic>
      <p:pic>
        <p:nvPicPr>
          <p:cNvPr id="7" name="Picture 6" descr="A cat sitting on a white background&#10;&#10;Description generated with very high confidence">
            <a:extLst>
              <a:ext uri="{FF2B5EF4-FFF2-40B4-BE49-F238E27FC236}">
                <a16:creationId xmlns:a16="http://schemas.microsoft.com/office/drawing/2014/main" id="{A6ED465B-6B18-4B84-A579-FEBD985FE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288" y="2294398"/>
            <a:ext cx="1772241" cy="1852259"/>
          </a:xfrm>
          <a:prstGeom prst="rect">
            <a:avLst/>
          </a:prstGeom>
        </p:spPr>
      </p:pic>
      <p:pic>
        <p:nvPicPr>
          <p:cNvPr id="9" name="Picture 8" descr="A black and brown dog&#10;&#10;Description generated with very high confidence">
            <a:extLst>
              <a:ext uri="{FF2B5EF4-FFF2-40B4-BE49-F238E27FC236}">
                <a16:creationId xmlns:a16="http://schemas.microsoft.com/office/drawing/2014/main" id="{7591B71A-51D7-4E4D-99CB-D730672C1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662" y="2374859"/>
            <a:ext cx="1616210" cy="1763224"/>
          </a:xfrm>
          <a:prstGeom prst="rect">
            <a:avLst/>
          </a:prstGeom>
        </p:spPr>
      </p:pic>
      <p:pic>
        <p:nvPicPr>
          <p:cNvPr id="11" name="Picture 10" descr="An orange and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9CA1CCBC-593F-45CA-AF1F-0898786D9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844" y="4138083"/>
            <a:ext cx="1109642" cy="1604301"/>
          </a:xfrm>
          <a:prstGeom prst="rect">
            <a:avLst/>
          </a:prstGeom>
        </p:spPr>
      </p:pic>
      <p:pic>
        <p:nvPicPr>
          <p:cNvPr id="13" name="Picture 12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C32EBD1B-DDB8-4E98-AECD-C773D2717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48" y="4304617"/>
            <a:ext cx="2185787" cy="1445807"/>
          </a:xfrm>
          <a:prstGeom prst="rect">
            <a:avLst/>
          </a:prstGeom>
        </p:spPr>
      </p:pic>
      <p:pic>
        <p:nvPicPr>
          <p:cNvPr id="15" name="Picture 14" descr="A dog sitting on a wooden surface&#10;&#10;Description generated with high confidence">
            <a:extLst>
              <a:ext uri="{FF2B5EF4-FFF2-40B4-BE49-F238E27FC236}">
                <a16:creationId xmlns:a16="http://schemas.microsoft.com/office/drawing/2014/main" id="{FBD2725F-BE85-45B9-B7E3-481E8B72D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404" y="2449833"/>
            <a:ext cx="2381186" cy="158457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CD77F1-D6DF-40F3-8F6E-EF875A85F212}"/>
              </a:ext>
            </a:extLst>
          </p:cNvPr>
          <p:cNvCxnSpPr>
            <a:cxnSpLocks/>
          </p:cNvCxnSpPr>
          <p:nvPr/>
        </p:nvCxnSpPr>
        <p:spPr>
          <a:xfrm flipH="1" flipV="1">
            <a:off x="5654487" y="3649590"/>
            <a:ext cx="864868" cy="505641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4E06C5-C884-4DB5-AF6A-CE33C0A8FD9C}"/>
              </a:ext>
            </a:extLst>
          </p:cNvPr>
          <p:cNvCxnSpPr>
            <a:cxnSpLocks/>
          </p:cNvCxnSpPr>
          <p:nvPr/>
        </p:nvCxnSpPr>
        <p:spPr>
          <a:xfrm flipH="1">
            <a:off x="5636754" y="4155231"/>
            <a:ext cx="882601" cy="111633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303BBF-0B89-4B7D-A248-47D42B64D0A0}"/>
              </a:ext>
            </a:extLst>
          </p:cNvPr>
          <p:cNvCxnSpPr>
            <a:cxnSpLocks/>
          </p:cNvCxnSpPr>
          <p:nvPr/>
        </p:nvCxnSpPr>
        <p:spPr>
          <a:xfrm flipH="1">
            <a:off x="4079754" y="4155231"/>
            <a:ext cx="2439601" cy="140792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4CD67B-E89F-44CB-BD4A-CEC87EC5F7B4}"/>
              </a:ext>
            </a:extLst>
          </p:cNvPr>
          <p:cNvCxnSpPr>
            <a:cxnSpLocks/>
          </p:cNvCxnSpPr>
          <p:nvPr/>
        </p:nvCxnSpPr>
        <p:spPr>
          <a:xfrm flipH="1">
            <a:off x="2098139" y="4138083"/>
            <a:ext cx="4438949" cy="132525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265615-0E95-478D-9C5A-BC76D3E80449}"/>
              </a:ext>
            </a:extLst>
          </p:cNvPr>
          <p:cNvCxnSpPr>
            <a:cxnSpLocks/>
          </p:cNvCxnSpPr>
          <p:nvPr/>
        </p:nvCxnSpPr>
        <p:spPr>
          <a:xfrm flipH="1" flipV="1">
            <a:off x="2002807" y="3684376"/>
            <a:ext cx="4516548" cy="47085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785-0370-446A-BF55-F956B880F842}"/>
              </a:ext>
            </a:extLst>
          </p:cNvPr>
          <p:cNvCxnSpPr>
            <a:cxnSpLocks/>
          </p:cNvCxnSpPr>
          <p:nvPr/>
        </p:nvCxnSpPr>
        <p:spPr>
          <a:xfrm flipH="1" flipV="1">
            <a:off x="4016660" y="3560136"/>
            <a:ext cx="2520428" cy="577947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6A368C-73D5-4E16-9F5C-1B102398EBE8}"/>
              </a:ext>
            </a:extLst>
          </p:cNvPr>
          <p:cNvSpPr txBox="1"/>
          <p:nvPr/>
        </p:nvSpPr>
        <p:spPr>
          <a:xfrm>
            <a:off x="6476021" y="3806344"/>
            <a:ext cx="89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 Labels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CA7C796-4F5C-4AA9-946C-DFA0676BC788}"/>
              </a:ext>
            </a:extLst>
          </p:cNvPr>
          <p:cNvCxnSpPr>
            <a:cxnSpLocks/>
          </p:cNvCxnSpPr>
          <p:nvPr/>
        </p:nvCxnSpPr>
        <p:spPr>
          <a:xfrm flipH="1">
            <a:off x="7087355" y="4034406"/>
            <a:ext cx="2316144" cy="0"/>
          </a:xfrm>
          <a:prstGeom prst="straightConnector1">
            <a:avLst/>
          </a:prstGeom>
          <a:ln w="381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6DFA387-722F-4DD4-A729-87BFEBBE48E0}"/>
              </a:ext>
            </a:extLst>
          </p:cNvPr>
          <p:cNvSpPr txBox="1"/>
          <p:nvPr/>
        </p:nvSpPr>
        <p:spPr>
          <a:xfrm>
            <a:off x="7069623" y="3511184"/>
            <a:ext cx="236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Bundle them into 2 groups: ‘Cat’ and ‘Dog’</a:t>
            </a:r>
          </a:p>
        </p:txBody>
      </p:sp>
      <p:pic>
        <p:nvPicPr>
          <p:cNvPr id="73" name="Picture 72" descr="A gray and white cat looking at the camera&#10;&#10;Description generated with very high confidence">
            <a:extLst>
              <a:ext uri="{FF2B5EF4-FFF2-40B4-BE49-F238E27FC236}">
                <a16:creationId xmlns:a16="http://schemas.microsoft.com/office/drawing/2014/main" id="{3EE6665C-FB42-41C4-99A3-1AA88384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939" y="4927259"/>
            <a:ext cx="1000161" cy="765243"/>
          </a:xfrm>
          <a:prstGeom prst="rect">
            <a:avLst/>
          </a:prstGeom>
        </p:spPr>
      </p:pic>
      <p:pic>
        <p:nvPicPr>
          <p:cNvPr id="74" name="Picture 73" descr="A cat sitting on a white background&#10;&#10;Description generated with very high confidence">
            <a:extLst>
              <a:ext uri="{FF2B5EF4-FFF2-40B4-BE49-F238E27FC236}">
                <a16:creationId xmlns:a16="http://schemas.microsoft.com/office/drawing/2014/main" id="{4A47EB1D-0FF9-4EC0-9DBB-ECAA5248D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258" y="2856301"/>
            <a:ext cx="1000161" cy="1045319"/>
          </a:xfrm>
          <a:prstGeom prst="rect">
            <a:avLst/>
          </a:prstGeom>
        </p:spPr>
      </p:pic>
      <p:pic>
        <p:nvPicPr>
          <p:cNvPr id="75" name="Picture 74" descr="A black and brown dog&#10;&#10;Description generated with very high confidence">
            <a:extLst>
              <a:ext uri="{FF2B5EF4-FFF2-40B4-BE49-F238E27FC236}">
                <a16:creationId xmlns:a16="http://schemas.microsoft.com/office/drawing/2014/main" id="{DD8DF818-E32D-4508-B24F-9DD5DB1EB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741" y="2906548"/>
            <a:ext cx="912105" cy="995072"/>
          </a:xfrm>
          <a:prstGeom prst="rect">
            <a:avLst/>
          </a:prstGeom>
        </p:spPr>
      </p:pic>
      <p:pic>
        <p:nvPicPr>
          <p:cNvPr id="76" name="Picture 75" descr="An orange and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F73EFD7F-0436-4545-9853-3A483D046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8441" y="3999983"/>
            <a:ext cx="626224" cy="905384"/>
          </a:xfrm>
          <a:prstGeom prst="rect">
            <a:avLst/>
          </a:prstGeom>
        </p:spPr>
      </p:pic>
      <p:pic>
        <p:nvPicPr>
          <p:cNvPr id="77" name="Picture 76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57862403-822F-4C68-9988-2F0005938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2402" y="3951452"/>
            <a:ext cx="1233544" cy="815938"/>
          </a:xfrm>
          <a:prstGeom prst="rect">
            <a:avLst/>
          </a:prstGeom>
        </p:spPr>
      </p:pic>
      <p:pic>
        <p:nvPicPr>
          <p:cNvPr id="78" name="Picture 77" descr="A dog sitting on a wooden surface&#10;&#10;Description generated with high confidence">
            <a:extLst>
              <a:ext uri="{FF2B5EF4-FFF2-40B4-BE49-F238E27FC236}">
                <a16:creationId xmlns:a16="http://schemas.microsoft.com/office/drawing/2014/main" id="{275D04F3-9045-4A03-AFED-35D41204A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5410" y="4856175"/>
            <a:ext cx="1343817" cy="894249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F31C4E-0976-415F-9822-68A6B7832D47}"/>
              </a:ext>
            </a:extLst>
          </p:cNvPr>
          <p:cNvCxnSpPr>
            <a:cxnSpLocks/>
          </p:cNvCxnSpPr>
          <p:nvPr/>
        </p:nvCxnSpPr>
        <p:spPr>
          <a:xfrm>
            <a:off x="10929204" y="2133600"/>
            <a:ext cx="0" cy="41734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3667454-AD02-4FEC-91E5-3B069192B539}"/>
              </a:ext>
            </a:extLst>
          </p:cNvPr>
          <p:cNvCxnSpPr/>
          <p:nvPr/>
        </p:nvCxnSpPr>
        <p:spPr>
          <a:xfrm>
            <a:off x="9296401" y="2590800"/>
            <a:ext cx="27730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5F060A1-E444-4ECF-83D0-880D3FC423BD}"/>
              </a:ext>
            </a:extLst>
          </p:cNvPr>
          <p:cNvSpPr txBox="1"/>
          <p:nvPr/>
        </p:nvSpPr>
        <p:spPr>
          <a:xfrm>
            <a:off x="9836788" y="2133277"/>
            <a:ext cx="79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Dogs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499910-5BC2-430E-AC7A-8E6591C6F7C8}"/>
              </a:ext>
            </a:extLst>
          </p:cNvPr>
          <p:cNvSpPr txBox="1"/>
          <p:nvPr/>
        </p:nvSpPr>
        <p:spPr>
          <a:xfrm>
            <a:off x="11103545" y="2135913"/>
            <a:ext cx="79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Cats</a:t>
            </a:r>
          </a:p>
        </p:txBody>
      </p:sp>
      <p:pic>
        <p:nvPicPr>
          <p:cNvPr id="29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E4F9DEBC-9379-3647-88CF-1C4CC56F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9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4" grpId="0"/>
      <p:bldP spid="66" grpId="0"/>
      <p:bldP spid="86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6172-DBDD-4330-91A2-166FDFA6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BC4772E-BAAA-4AE2-8078-E0B3D4FBD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821605"/>
              </p:ext>
            </p:extLst>
          </p:nvPr>
        </p:nvGraphicFramePr>
        <p:xfrm>
          <a:off x="1103684" y="185324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709A6C1B-4756-EC4F-9FB5-A1C705805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57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F987-D6E3-4918-BDD3-9ED8A7E5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74373"/>
            <a:ext cx="9404723" cy="900594"/>
          </a:xfrm>
        </p:spPr>
        <p:txBody>
          <a:bodyPr/>
          <a:lstStyle/>
          <a:p>
            <a:r>
              <a:rPr lang="en-US" dirty="0"/>
              <a:t>Regression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4A91-5A3F-4968-9323-DB128D443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674967"/>
            <a:ext cx="8946541" cy="1604682"/>
          </a:xfrm>
        </p:spPr>
        <p:txBody>
          <a:bodyPr/>
          <a:lstStyle/>
          <a:p>
            <a:r>
              <a:rPr lang="en-US" dirty="0"/>
              <a:t>In a regression problem, we are trying to predict results within a </a:t>
            </a:r>
            <a:r>
              <a:rPr lang="en-US" b="1" dirty="0"/>
              <a:t>continuous</a:t>
            </a:r>
            <a:r>
              <a:rPr lang="en-US" dirty="0"/>
              <a:t> output. For e.g. the housing prices can range from 10,000 to 100,000 with all the numbers (including decimals) in between therefore, </a:t>
            </a:r>
            <a:r>
              <a:rPr lang="en-US" b="1" dirty="0"/>
              <a:t>continuous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C824F-E04B-224B-962C-3E187EA9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638" y="3131127"/>
            <a:ext cx="4041970" cy="33763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09C7C7-01F2-DC46-816F-77DF86B20874}"/>
              </a:ext>
            </a:extLst>
          </p:cNvPr>
          <p:cNvSpPr/>
          <p:nvPr/>
        </p:nvSpPr>
        <p:spPr>
          <a:xfrm>
            <a:off x="7185891" y="6225309"/>
            <a:ext cx="757382" cy="166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FD2360-1C0C-E542-BBC4-2DB7DE704A4C}"/>
              </a:ext>
            </a:extLst>
          </p:cNvPr>
          <p:cNvSpPr txBox="1"/>
          <p:nvPr/>
        </p:nvSpPr>
        <p:spPr>
          <a:xfrm>
            <a:off x="8260608" y="6308436"/>
            <a:ext cx="2907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Copyright: CS4487- Dr. Antoni Chan </a:t>
            </a:r>
          </a:p>
        </p:txBody>
      </p:sp>
      <p:pic>
        <p:nvPicPr>
          <p:cNvPr id="7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1DB1ED66-F95C-B340-9DAB-0EF28252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00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1595</Words>
  <Application>Microsoft Macintosh PowerPoint</Application>
  <PresentationFormat>Widescreen</PresentationFormat>
  <Paragraphs>272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宋体</vt:lpstr>
      <vt:lpstr>Arial</vt:lpstr>
      <vt:lpstr>Calibri</vt:lpstr>
      <vt:lpstr>Cambria Math</vt:lpstr>
      <vt:lpstr>Century Gothic</vt:lpstr>
      <vt:lpstr>Wingdings</vt:lpstr>
      <vt:lpstr>Wingdings 3</vt:lpstr>
      <vt:lpstr>Ion</vt:lpstr>
      <vt:lpstr>Machine Learning</vt:lpstr>
      <vt:lpstr>What is Machine Learning?</vt:lpstr>
      <vt:lpstr>PowerPoint Presentation</vt:lpstr>
      <vt:lpstr>Types of Machine Learning</vt:lpstr>
      <vt:lpstr>Supervised Learning</vt:lpstr>
      <vt:lpstr>Supervised Learning</vt:lpstr>
      <vt:lpstr>Unsupervised Learning</vt:lpstr>
      <vt:lpstr>Types of Machine Learning</vt:lpstr>
      <vt:lpstr>Regression Problems</vt:lpstr>
      <vt:lpstr>PowerPoint Presentation</vt:lpstr>
      <vt:lpstr>Linear Regression</vt:lpstr>
      <vt:lpstr>Linear Regression</vt:lpstr>
      <vt:lpstr>PowerPoint Presentation</vt:lpstr>
      <vt:lpstr>Cost Function</vt:lpstr>
      <vt:lpstr>Predicting θ0 and θ1 </vt:lpstr>
      <vt:lpstr>Getting a Minimum value of any Function (One-Step Method)</vt:lpstr>
      <vt:lpstr>Normal Equation</vt:lpstr>
      <vt:lpstr>Getting a Minimum value of any Function (Iterative Method)</vt:lpstr>
      <vt:lpstr>Getting a Minimum value of any Function (Iterative Method)</vt:lpstr>
      <vt:lpstr>Choosing learning rate α </vt:lpstr>
      <vt:lpstr>Gradient Descent</vt:lpstr>
      <vt:lpstr>Gradient Descent VS Normal Equation</vt:lpstr>
      <vt:lpstr>Linear Regression with Multiple Variables</vt:lpstr>
      <vt:lpstr>Practical Implementation</vt:lpstr>
      <vt:lpstr>Introduction to some basic libraries</vt:lpstr>
      <vt:lpstr>Hands-on Assignment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SHABBIR Ibrahim</dc:creator>
  <cp:lastModifiedBy>SHABBIR Ibrahim</cp:lastModifiedBy>
  <cp:revision>3</cp:revision>
  <dcterms:created xsi:type="dcterms:W3CDTF">2018-11-12T03:31:35Z</dcterms:created>
  <dcterms:modified xsi:type="dcterms:W3CDTF">2018-11-12T03:54:03Z</dcterms:modified>
</cp:coreProperties>
</file>